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8"/>
  </p:notesMasterIdLst>
  <p:sldIdLst>
    <p:sldId id="256" r:id="rId2"/>
    <p:sldId id="271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57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Stile chiaro 2 - Color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4" autoAdjust="0"/>
    <p:restoredTop sz="94660"/>
  </p:normalViewPr>
  <p:slideViewPr>
    <p:cSldViewPr snapToGrid="0">
      <p:cViewPr varScale="1">
        <p:scale>
          <a:sx n="80" d="100"/>
          <a:sy n="80" d="100"/>
        </p:scale>
        <p:origin x="72" y="1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061030340490716"/>
          <c:y val="0.10667081494870116"/>
          <c:w val="0.46126155266893221"/>
          <c:h val="0.83249618109367551"/>
        </c:manualLayout>
      </c:layout>
      <c:radarChart>
        <c:radarStyle val="fill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Foglio1!$A$2:$A$9</c:f>
              <c:strCache>
                <c:ptCount val="8"/>
                <c:pt idx="0">
                  <c:v>1 percorso informazioni</c:v>
                </c:pt>
                <c:pt idx="1">
                  <c:v>2 saper negoziare</c:v>
                </c:pt>
                <c:pt idx="2">
                  <c:v>3 senso responsabilità</c:v>
                </c:pt>
                <c:pt idx="3">
                  <c:v>4 rispetto degli impegni assunti</c:v>
                </c:pt>
                <c:pt idx="4">
                  <c:v>5 competenza</c:v>
                </c:pt>
                <c:pt idx="5">
                  <c:v>6 saper decidere</c:v>
                </c:pt>
                <c:pt idx="6">
                  <c:v>7 fare ciò che la funzione richiede</c:v>
                </c:pt>
                <c:pt idx="7">
                  <c:v>8 skill: analisi, diagnosi. Proposta</c:v>
                </c:pt>
              </c:strCache>
            </c:strRef>
          </c:cat>
          <c:val>
            <c:numRef>
              <c:f>Foglio1!$B$2:$B$9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altri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Foglio1!$A$2:$A$9</c:f>
              <c:strCache>
                <c:ptCount val="8"/>
                <c:pt idx="0">
                  <c:v>1 percorso informazioni</c:v>
                </c:pt>
                <c:pt idx="1">
                  <c:v>2 saper negoziare</c:v>
                </c:pt>
                <c:pt idx="2">
                  <c:v>3 senso responsabilità</c:v>
                </c:pt>
                <c:pt idx="3">
                  <c:v>4 rispetto degli impegni assunti</c:v>
                </c:pt>
                <c:pt idx="4">
                  <c:v>5 competenza</c:v>
                </c:pt>
                <c:pt idx="5">
                  <c:v>6 saper decidere</c:v>
                </c:pt>
                <c:pt idx="6">
                  <c:v>7 fare ciò che la funzione richiede</c:v>
                </c:pt>
                <c:pt idx="7">
                  <c:v>8 skill: analisi, diagnosi. Proposta</c:v>
                </c:pt>
              </c:strCache>
            </c:strRef>
          </c:cat>
          <c:val>
            <c:numRef>
              <c:f>Foglio1!$C$2:$C$9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7055872"/>
        <c:axId val="364459592"/>
      </c:radarChart>
      <c:catAx>
        <c:axId val="367055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64459592"/>
        <c:crosses val="autoZero"/>
        <c:auto val="1"/>
        <c:lblAlgn val="ctr"/>
        <c:lblOffset val="100"/>
        <c:noMultiLvlLbl val="0"/>
      </c:catAx>
      <c:valAx>
        <c:axId val="364459592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67055872"/>
        <c:crosses val="autoZero"/>
        <c:crossBetween val="between"/>
        <c:majorUnit val="1"/>
      </c:valAx>
      <c:spPr>
        <a:gradFill flip="none" rotWithShape="1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10800000" scaled="1"/>
          <a:tileRect/>
        </a:gradFill>
        <a:ln>
          <a:noFill/>
        </a:ln>
        <a:effectLst/>
        <a:scene3d>
          <a:camera prst="orthographicFront"/>
          <a:lightRig rig="threePt" dir="t"/>
        </a:scene3d>
        <a:sp3d>
          <a:bevelT w="139700" h="139700"/>
        </a:sp3d>
      </c:spPr>
    </c:plotArea>
    <c:legend>
      <c:legendPos val="t"/>
      <c:layout>
        <c:manualLayout>
          <c:xMode val="edge"/>
          <c:yMode val="edge"/>
          <c:x val="0.71965005460262232"/>
          <c:y val="4.4798624012027194E-2"/>
          <c:w val="0.16882886536483591"/>
          <c:h val="4.58378109910778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6F44C2-1F23-4A04-820B-01015AFCD85E}" type="doc">
      <dgm:prSet loTypeId="urn:microsoft.com/office/officeart/2005/8/layout/cycle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0C0D9D4-3884-4273-A590-384892D4A902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sz="2000" b="1" dirty="0" smtClean="0"/>
            <a:t>Rapporti</a:t>
          </a:r>
          <a:endParaRPr lang="it-IT" sz="2000" b="1" dirty="0"/>
        </a:p>
      </dgm:t>
    </dgm:pt>
    <dgm:pt modelId="{EB05AB40-285B-476D-B8C6-3DC5069D470E}" type="parTrans" cxnId="{E8AD0D46-36EB-4357-AB64-D2B395FFE1BF}">
      <dgm:prSet/>
      <dgm:spPr/>
      <dgm:t>
        <a:bodyPr/>
        <a:lstStyle/>
        <a:p>
          <a:endParaRPr lang="it-IT"/>
        </a:p>
      </dgm:t>
    </dgm:pt>
    <dgm:pt modelId="{6951ADED-03A7-41F6-8AE0-22F087608B2B}" type="sibTrans" cxnId="{E8AD0D46-36EB-4357-AB64-D2B395FFE1BF}">
      <dgm:prSet/>
      <dgm:spPr/>
      <dgm:t>
        <a:bodyPr/>
        <a:lstStyle/>
        <a:p>
          <a:endParaRPr lang="it-IT"/>
        </a:p>
      </dgm:t>
    </dgm:pt>
    <dgm:pt modelId="{B88D9CF5-0483-4D97-9B7F-849694CE9CC0}">
      <dgm:prSet phldrT="[Testo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it-IT" dirty="0" smtClean="0"/>
            <a:t>1 Percorso informazioni</a:t>
          </a:r>
          <a:endParaRPr lang="it-IT" dirty="0"/>
        </a:p>
      </dgm:t>
    </dgm:pt>
    <dgm:pt modelId="{40BF3C90-B3DC-457C-A6BE-30CA475FA493}" type="parTrans" cxnId="{37B88A42-FC52-4812-9E50-E5A0AB23BCD2}">
      <dgm:prSet/>
      <dgm:spPr/>
      <dgm:t>
        <a:bodyPr/>
        <a:lstStyle/>
        <a:p>
          <a:endParaRPr lang="it-IT"/>
        </a:p>
      </dgm:t>
    </dgm:pt>
    <dgm:pt modelId="{2AA714CA-45D7-4123-A6D4-ED8DFF13D028}" type="sibTrans" cxnId="{37B88A42-FC52-4812-9E50-E5A0AB23BCD2}">
      <dgm:prSet/>
      <dgm:spPr/>
      <dgm:t>
        <a:bodyPr/>
        <a:lstStyle/>
        <a:p>
          <a:endParaRPr lang="it-IT"/>
        </a:p>
      </dgm:t>
    </dgm:pt>
    <dgm:pt modelId="{2966C6A3-447C-4077-A3C2-BFF72672F1BC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sz="2000" b="1" dirty="0" smtClean="0"/>
            <a:t>Decisionale</a:t>
          </a:r>
        </a:p>
        <a:p>
          <a:endParaRPr lang="it-IT" sz="1900" dirty="0"/>
        </a:p>
      </dgm:t>
    </dgm:pt>
    <dgm:pt modelId="{D135D6A5-04C3-46B0-AF76-C2D5DF03E2A1}" type="parTrans" cxnId="{F7B86514-5E2F-4CDD-9E3B-EDC5E81100C9}">
      <dgm:prSet/>
      <dgm:spPr/>
      <dgm:t>
        <a:bodyPr/>
        <a:lstStyle/>
        <a:p>
          <a:endParaRPr lang="it-IT"/>
        </a:p>
      </dgm:t>
    </dgm:pt>
    <dgm:pt modelId="{5BA84F0F-B977-4799-ADCB-5EE919D17E9C}" type="sibTrans" cxnId="{F7B86514-5E2F-4CDD-9E3B-EDC5E81100C9}">
      <dgm:prSet/>
      <dgm:spPr/>
      <dgm:t>
        <a:bodyPr/>
        <a:lstStyle/>
        <a:p>
          <a:endParaRPr lang="it-IT"/>
        </a:p>
      </dgm:t>
    </dgm:pt>
    <dgm:pt modelId="{F3AD4AB3-5CC2-4258-8D9C-5E49C6CA64BE}">
      <dgm:prSet phldrT="[Testo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it-IT" dirty="0" smtClean="0"/>
            <a:t>5 essere competente</a:t>
          </a:r>
          <a:endParaRPr lang="it-IT" dirty="0"/>
        </a:p>
      </dgm:t>
    </dgm:pt>
    <dgm:pt modelId="{ED04B1EB-2AD2-41B3-8900-4ABC53908B7C}" type="parTrans" cxnId="{8DDC9C8E-A583-42ED-A7EE-D62F128FB178}">
      <dgm:prSet/>
      <dgm:spPr/>
      <dgm:t>
        <a:bodyPr/>
        <a:lstStyle/>
        <a:p>
          <a:endParaRPr lang="it-IT"/>
        </a:p>
      </dgm:t>
    </dgm:pt>
    <dgm:pt modelId="{AB430A5B-79F1-4D97-B67F-BCDCF60AB9D6}" type="sibTrans" cxnId="{8DDC9C8E-A583-42ED-A7EE-D62F128FB178}">
      <dgm:prSet/>
      <dgm:spPr/>
      <dgm:t>
        <a:bodyPr/>
        <a:lstStyle/>
        <a:p>
          <a:endParaRPr lang="it-IT"/>
        </a:p>
      </dgm:t>
    </dgm:pt>
    <dgm:pt modelId="{A602C5E6-6708-41AE-9145-7428D433B38A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sz="1800" b="1" dirty="0" smtClean="0"/>
            <a:t>Professionalità</a:t>
          </a:r>
          <a:endParaRPr lang="it-IT" sz="1800" b="1" dirty="0"/>
        </a:p>
      </dgm:t>
    </dgm:pt>
    <dgm:pt modelId="{811BA834-5C9A-4887-A0E6-DD5E45F2E367}" type="parTrans" cxnId="{6BDC7C51-A9F4-4A99-B291-446CB156E8FC}">
      <dgm:prSet/>
      <dgm:spPr/>
      <dgm:t>
        <a:bodyPr/>
        <a:lstStyle/>
        <a:p>
          <a:endParaRPr lang="it-IT"/>
        </a:p>
      </dgm:t>
    </dgm:pt>
    <dgm:pt modelId="{5F261A1E-9B84-4A6C-A047-8DB75B27A4D9}" type="sibTrans" cxnId="{6BDC7C51-A9F4-4A99-B291-446CB156E8FC}">
      <dgm:prSet/>
      <dgm:spPr/>
      <dgm:t>
        <a:bodyPr/>
        <a:lstStyle/>
        <a:p>
          <a:endParaRPr lang="it-IT"/>
        </a:p>
      </dgm:t>
    </dgm:pt>
    <dgm:pt modelId="{E87B8A1B-B252-44E9-BBA6-4418F8189F69}">
      <dgm:prSet phldrT="[Testo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it-IT" dirty="0" smtClean="0"/>
            <a:t>3 – essere responsabile</a:t>
          </a:r>
          <a:endParaRPr lang="it-IT" dirty="0"/>
        </a:p>
      </dgm:t>
    </dgm:pt>
    <dgm:pt modelId="{FC171178-A89D-491E-A41D-AAA626401D9F}" type="parTrans" cxnId="{E81B76CA-6C5C-406A-9D00-97E0ABCD378F}">
      <dgm:prSet/>
      <dgm:spPr/>
      <dgm:t>
        <a:bodyPr/>
        <a:lstStyle/>
        <a:p>
          <a:endParaRPr lang="it-IT"/>
        </a:p>
      </dgm:t>
    </dgm:pt>
    <dgm:pt modelId="{C552571D-94D7-4A24-9727-FAE4AD112B83}" type="sibTrans" cxnId="{E81B76CA-6C5C-406A-9D00-97E0ABCD378F}">
      <dgm:prSet/>
      <dgm:spPr/>
      <dgm:t>
        <a:bodyPr/>
        <a:lstStyle/>
        <a:p>
          <a:endParaRPr lang="it-IT"/>
        </a:p>
      </dgm:t>
    </dgm:pt>
    <dgm:pt modelId="{02E110A3-71A1-4B2F-AA31-DC90DE6D679D}">
      <dgm:prSet phldrT="[Testo]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b="1" dirty="0" smtClean="0"/>
            <a:t>Miglioramento</a:t>
          </a:r>
          <a:endParaRPr lang="it-IT" b="1" dirty="0"/>
        </a:p>
      </dgm:t>
    </dgm:pt>
    <dgm:pt modelId="{85803864-F033-44A2-B72C-8EF3C73420EE}" type="parTrans" cxnId="{4627AD4A-8DC5-4DFF-BD64-86E5E07012EA}">
      <dgm:prSet/>
      <dgm:spPr/>
      <dgm:t>
        <a:bodyPr/>
        <a:lstStyle/>
        <a:p>
          <a:endParaRPr lang="it-IT"/>
        </a:p>
      </dgm:t>
    </dgm:pt>
    <dgm:pt modelId="{86318E79-1940-4D85-9098-68761F63C424}" type="sibTrans" cxnId="{4627AD4A-8DC5-4DFF-BD64-86E5E07012EA}">
      <dgm:prSet/>
      <dgm:spPr/>
      <dgm:t>
        <a:bodyPr/>
        <a:lstStyle/>
        <a:p>
          <a:endParaRPr lang="it-IT"/>
        </a:p>
      </dgm:t>
    </dgm:pt>
    <dgm:pt modelId="{76C59C3F-35EA-4654-A922-B03289088709}">
      <dgm:prSet phldrT="[Testo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it-IT" dirty="0" smtClean="0"/>
            <a:t>1 – percorso informazioni</a:t>
          </a:r>
          <a:endParaRPr lang="it-IT" dirty="0"/>
        </a:p>
      </dgm:t>
    </dgm:pt>
    <dgm:pt modelId="{DAF3C598-2137-4E23-B754-F4FCA078A0D5}" type="parTrans" cxnId="{DACCE7B0-0EE5-49F7-B8CC-DD4102185DD0}">
      <dgm:prSet/>
      <dgm:spPr/>
      <dgm:t>
        <a:bodyPr/>
        <a:lstStyle/>
        <a:p>
          <a:endParaRPr lang="it-IT"/>
        </a:p>
      </dgm:t>
    </dgm:pt>
    <dgm:pt modelId="{78A77240-5C8B-4ABC-92E4-86A29C2410CD}" type="sibTrans" cxnId="{DACCE7B0-0EE5-49F7-B8CC-DD4102185DD0}">
      <dgm:prSet/>
      <dgm:spPr/>
      <dgm:t>
        <a:bodyPr/>
        <a:lstStyle/>
        <a:p>
          <a:endParaRPr lang="it-IT"/>
        </a:p>
      </dgm:t>
    </dgm:pt>
    <dgm:pt modelId="{C7F4686A-DA1C-49B9-A42B-5F614D780C42}">
      <dgm:prSet phldrT="[Testo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it-IT" dirty="0" smtClean="0"/>
            <a:t>2 Saper negoziare</a:t>
          </a:r>
          <a:endParaRPr lang="it-IT" dirty="0"/>
        </a:p>
      </dgm:t>
    </dgm:pt>
    <dgm:pt modelId="{303F36D3-E7E6-48CF-BC3D-BA6512D1F90D}" type="parTrans" cxnId="{D909752D-F7E3-427B-A60C-9529AAEC78FA}">
      <dgm:prSet/>
      <dgm:spPr/>
      <dgm:t>
        <a:bodyPr/>
        <a:lstStyle/>
        <a:p>
          <a:endParaRPr lang="it-IT"/>
        </a:p>
      </dgm:t>
    </dgm:pt>
    <dgm:pt modelId="{C3F44E28-07D0-48B2-8EA8-3A48774D3B24}" type="sibTrans" cxnId="{D909752D-F7E3-427B-A60C-9529AAEC78FA}">
      <dgm:prSet/>
      <dgm:spPr/>
      <dgm:t>
        <a:bodyPr/>
        <a:lstStyle/>
        <a:p>
          <a:endParaRPr lang="it-IT"/>
        </a:p>
      </dgm:t>
    </dgm:pt>
    <dgm:pt modelId="{ACC92AFD-4B45-4612-BD6E-B9D272C28605}">
      <dgm:prSet phldrT="[Testo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it-IT" dirty="0" smtClean="0"/>
            <a:t>3 Essere responsabili</a:t>
          </a:r>
          <a:endParaRPr lang="it-IT" dirty="0"/>
        </a:p>
      </dgm:t>
    </dgm:pt>
    <dgm:pt modelId="{14898904-65CC-4B84-B377-AD5468A6F5DE}" type="parTrans" cxnId="{3E6DB870-732D-4C64-97BD-3A8B82C1D59C}">
      <dgm:prSet/>
      <dgm:spPr/>
      <dgm:t>
        <a:bodyPr/>
        <a:lstStyle/>
        <a:p>
          <a:endParaRPr lang="it-IT"/>
        </a:p>
      </dgm:t>
    </dgm:pt>
    <dgm:pt modelId="{48F2CD9D-5B59-42A0-B9F4-4EA4BADB19AD}" type="sibTrans" cxnId="{3E6DB870-732D-4C64-97BD-3A8B82C1D59C}">
      <dgm:prSet/>
      <dgm:spPr/>
      <dgm:t>
        <a:bodyPr/>
        <a:lstStyle/>
        <a:p>
          <a:endParaRPr lang="it-IT"/>
        </a:p>
      </dgm:t>
    </dgm:pt>
    <dgm:pt modelId="{AD33B01B-3686-4C6A-9494-B6DFCEF86CCC}">
      <dgm:prSet phldrT="[Testo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it-IT" dirty="0" smtClean="0"/>
            <a:t>6 saper decidere</a:t>
          </a:r>
          <a:endParaRPr lang="it-IT" dirty="0"/>
        </a:p>
      </dgm:t>
    </dgm:pt>
    <dgm:pt modelId="{7195C95C-9A80-43D9-BD60-73901E773186}" type="parTrans" cxnId="{2B0B3D1D-B77D-4E48-A832-E25984C57A7B}">
      <dgm:prSet/>
      <dgm:spPr/>
      <dgm:t>
        <a:bodyPr/>
        <a:lstStyle/>
        <a:p>
          <a:endParaRPr lang="it-IT"/>
        </a:p>
      </dgm:t>
    </dgm:pt>
    <dgm:pt modelId="{F51A9506-84B9-4983-9F8F-66566D5F2873}" type="sibTrans" cxnId="{2B0B3D1D-B77D-4E48-A832-E25984C57A7B}">
      <dgm:prSet/>
      <dgm:spPr/>
      <dgm:t>
        <a:bodyPr/>
        <a:lstStyle/>
        <a:p>
          <a:endParaRPr lang="it-IT"/>
        </a:p>
      </dgm:t>
    </dgm:pt>
    <dgm:pt modelId="{DB73E367-C6E1-4D51-8D3E-22E106043B70}">
      <dgm:prSet phldrT="[Testo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it-IT" dirty="0" smtClean="0"/>
            <a:t>7 fare ciò che la funzione richiede</a:t>
          </a:r>
          <a:endParaRPr lang="it-IT" dirty="0"/>
        </a:p>
      </dgm:t>
    </dgm:pt>
    <dgm:pt modelId="{B1157B9D-6995-4A2A-AE21-8D45F7DB3529}" type="parTrans" cxnId="{26606A7D-2ACA-4EBF-8257-FE1B3151FCD1}">
      <dgm:prSet/>
      <dgm:spPr/>
      <dgm:t>
        <a:bodyPr/>
        <a:lstStyle/>
        <a:p>
          <a:endParaRPr lang="it-IT"/>
        </a:p>
      </dgm:t>
    </dgm:pt>
    <dgm:pt modelId="{03413C40-D178-4BE4-A633-D4ECD29B17C9}" type="sibTrans" cxnId="{26606A7D-2ACA-4EBF-8257-FE1B3151FCD1}">
      <dgm:prSet/>
      <dgm:spPr/>
      <dgm:t>
        <a:bodyPr/>
        <a:lstStyle/>
        <a:p>
          <a:endParaRPr lang="it-IT"/>
        </a:p>
      </dgm:t>
    </dgm:pt>
    <dgm:pt modelId="{4AA3F252-9007-4594-8609-2BEECBEA372B}">
      <dgm:prSet phldrT="[Testo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it-IT" dirty="0" smtClean="0"/>
            <a:t>4 – rispettare gli impegni assunti</a:t>
          </a:r>
          <a:endParaRPr lang="it-IT" dirty="0"/>
        </a:p>
      </dgm:t>
    </dgm:pt>
    <dgm:pt modelId="{0F148BDA-25A1-4D6B-B500-E9C4F3B933CE}" type="parTrans" cxnId="{9B2AB45A-0AE6-47C0-B8AC-50A4CCDE3573}">
      <dgm:prSet/>
      <dgm:spPr/>
      <dgm:t>
        <a:bodyPr/>
        <a:lstStyle/>
        <a:p>
          <a:endParaRPr lang="it-IT"/>
        </a:p>
      </dgm:t>
    </dgm:pt>
    <dgm:pt modelId="{E37C374E-2BE9-4995-8062-1BC4326869F8}" type="sibTrans" cxnId="{9B2AB45A-0AE6-47C0-B8AC-50A4CCDE3573}">
      <dgm:prSet/>
      <dgm:spPr/>
      <dgm:t>
        <a:bodyPr/>
        <a:lstStyle/>
        <a:p>
          <a:endParaRPr lang="it-IT"/>
        </a:p>
      </dgm:t>
    </dgm:pt>
    <dgm:pt modelId="{1E4E0099-6A5F-4D91-A143-2A91150A2352}">
      <dgm:prSet phldrT="[Testo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it-IT" dirty="0" smtClean="0"/>
            <a:t>5 – essere competente</a:t>
          </a:r>
          <a:endParaRPr lang="it-IT" dirty="0"/>
        </a:p>
      </dgm:t>
    </dgm:pt>
    <dgm:pt modelId="{6FF14416-73C6-4537-BD5A-F1883D052D24}" type="parTrans" cxnId="{8DE47F21-EE93-486F-A97D-479B5AD23040}">
      <dgm:prSet/>
      <dgm:spPr/>
      <dgm:t>
        <a:bodyPr/>
        <a:lstStyle/>
        <a:p>
          <a:endParaRPr lang="it-IT"/>
        </a:p>
      </dgm:t>
    </dgm:pt>
    <dgm:pt modelId="{6A398C55-7534-4FF8-B21B-399B1493BE73}" type="sibTrans" cxnId="{8DE47F21-EE93-486F-A97D-479B5AD23040}">
      <dgm:prSet/>
      <dgm:spPr/>
      <dgm:t>
        <a:bodyPr/>
        <a:lstStyle/>
        <a:p>
          <a:endParaRPr lang="it-IT"/>
        </a:p>
      </dgm:t>
    </dgm:pt>
    <dgm:pt modelId="{899B4A23-3939-43E4-81F1-A7672688F364}">
      <dgm:prSet phldrT="[Testo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it-IT" dirty="0" smtClean="0"/>
            <a:t>7 – fare ciò che la funzione richiede</a:t>
          </a:r>
          <a:endParaRPr lang="it-IT" dirty="0"/>
        </a:p>
      </dgm:t>
    </dgm:pt>
    <dgm:pt modelId="{48BC36C9-F1CD-459D-8B32-E1D3A24C0AC1}" type="parTrans" cxnId="{0825AF06-AA67-4DDC-936F-90EAE01A4E75}">
      <dgm:prSet/>
      <dgm:spPr/>
      <dgm:t>
        <a:bodyPr/>
        <a:lstStyle/>
        <a:p>
          <a:endParaRPr lang="it-IT"/>
        </a:p>
      </dgm:t>
    </dgm:pt>
    <dgm:pt modelId="{EAD8259F-4E60-4D2F-9393-23FD37135422}" type="sibTrans" cxnId="{0825AF06-AA67-4DDC-936F-90EAE01A4E75}">
      <dgm:prSet/>
      <dgm:spPr/>
      <dgm:t>
        <a:bodyPr/>
        <a:lstStyle/>
        <a:p>
          <a:endParaRPr lang="it-IT"/>
        </a:p>
      </dgm:t>
    </dgm:pt>
    <dgm:pt modelId="{8A09E130-4F71-484F-A917-960ECCA56718}">
      <dgm:prSet phldrT="[Testo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it-IT" dirty="0" smtClean="0"/>
            <a:t>Capacità di analisi, diagnosi, proposta</a:t>
          </a:r>
          <a:endParaRPr lang="it-IT" dirty="0"/>
        </a:p>
      </dgm:t>
    </dgm:pt>
    <dgm:pt modelId="{88EB5C2E-B9DE-4495-BC04-BEC839A7F45E}" type="parTrans" cxnId="{7EEBF183-E6B2-485E-A26C-630D16897E35}">
      <dgm:prSet/>
      <dgm:spPr/>
      <dgm:t>
        <a:bodyPr/>
        <a:lstStyle/>
        <a:p>
          <a:endParaRPr lang="it-IT"/>
        </a:p>
      </dgm:t>
    </dgm:pt>
    <dgm:pt modelId="{5F44C2EE-2FDD-4D9B-9BD8-8F19938ECC44}" type="sibTrans" cxnId="{7EEBF183-E6B2-485E-A26C-630D16897E35}">
      <dgm:prSet/>
      <dgm:spPr/>
      <dgm:t>
        <a:bodyPr/>
        <a:lstStyle/>
        <a:p>
          <a:endParaRPr lang="it-IT"/>
        </a:p>
      </dgm:t>
    </dgm:pt>
    <dgm:pt modelId="{01A2982A-C80E-4D82-BE86-72C3E0387C10}" type="pres">
      <dgm:prSet presAssocID="{B36F44C2-1F23-4A04-820B-01015AFCD85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3396FF2-44F2-4C1B-85F2-C653B3BD1FA4}" type="pres">
      <dgm:prSet presAssocID="{B36F44C2-1F23-4A04-820B-01015AFCD85E}" presName="children" presStyleCnt="0"/>
      <dgm:spPr/>
    </dgm:pt>
    <dgm:pt modelId="{DC179499-E67F-4B84-884B-65CAD1B2EDEC}" type="pres">
      <dgm:prSet presAssocID="{B36F44C2-1F23-4A04-820B-01015AFCD85E}" presName="child1group" presStyleCnt="0"/>
      <dgm:spPr/>
    </dgm:pt>
    <dgm:pt modelId="{95F3EEB3-3161-4C4C-83BF-A568CAAC214E}" type="pres">
      <dgm:prSet presAssocID="{B36F44C2-1F23-4A04-820B-01015AFCD85E}" presName="child1" presStyleLbl="bgAcc1" presStyleIdx="0" presStyleCnt="4"/>
      <dgm:spPr/>
      <dgm:t>
        <a:bodyPr/>
        <a:lstStyle/>
        <a:p>
          <a:endParaRPr lang="it-IT"/>
        </a:p>
      </dgm:t>
    </dgm:pt>
    <dgm:pt modelId="{05B4C908-974D-4415-ABB6-69CB8A8013BF}" type="pres">
      <dgm:prSet presAssocID="{B36F44C2-1F23-4A04-820B-01015AFCD85E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9309EDB-4F3C-4F11-A98D-A3B9AE01AC6A}" type="pres">
      <dgm:prSet presAssocID="{B36F44C2-1F23-4A04-820B-01015AFCD85E}" presName="child2group" presStyleCnt="0"/>
      <dgm:spPr/>
    </dgm:pt>
    <dgm:pt modelId="{FDFE1214-F7E9-4D9D-8195-5C31C94F8B3E}" type="pres">
      <dgm:prSet presAssocID="{B36F44C2-1F23-4A04-820B-01015AFCD85E}" presName="child2" presStyleLbl="bgAcc1" presStyleIdx="1" presStyleCnt="4"/>
      <dgm:spPr/>
      <dgm:t>
        <a:bodyPr/>
        <a:lstStyle/>
        <a:p>
          <a:endParaRPr lang="it-IT"/>
        </a:p>
      </dgm:t>
    </dgm:pt>
    <dgm:pt modelId="{F5D8038E-A72E-460A-83A0-681B81F551DD}" type="pres">
      <dgm:prSet presAssocID="{B36F44C2-1F23-4A04-820B-01015AFCD85E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440CDF9-D6B1-47C5-BA26-637A982B898A}" type="pres">
      <dgm:prSet presAssocID="{B36F44C2-1F23-4A04-820B-01015AFCD85E}" presName="child3group" presStyleCnt="0"/>
      <dgm:spPr/>
    </dgm:pt>
    <dgm:pt modelId="{554B70D4-8D78-4D53-83B7-7CF6CFDFE86F}" type="pres">
      <dgm:prSet presAssocID="{B36F44C2-1F23-4A04-820B-01015AFCD85E}" presName="child3" presStyleLbl="bgAcc1" presStyleIdx="2" presStyleCnt="4" custLinFactNeighborX="11491" custLinFactNeighborY="-9791"/>
      <dgm:spPr/>
      <dgm:t>
        <a:bodyPr/>
        <a:lstStyle/>
        <a:p>
          <a:endParaRPr lang="it-IT"/>
        </a:p>
      </dgm:t>
    </dgm:pt>
    <dgm:pt modelId="{8E217D40-B2D6-4310-BC18-EABC5087D36C}" type="pres">
      <dgm:prSet presAssocID="{B36F44C2-1F23-4A04-820B-01015AFCD85E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73DC89A-BE55-4369-BFB2-DA7F791656EE}" type="pres">
      <dgm:prSet presAssocID="{B36F44C2-1F23-4A04-820B-01015AFCD85E}" presName="child4group" presStyleCnt="0"/>
      <dgm:spPr/>
    </dgm:pt>
    <dgm:pt modelId="{D167019D-B9FA-4994-BB77-338EE65C832B}" type="pres">
      <dgm:prSet presAssocID="{B36F44C2-1F23-4A04-820B-01015AFCD85E}" presName="child4" presStyleLbl="bgAcc1" presStyleIdx="3" presStyleCnt="4"/>
      <dgm:spPr/>
      <dgm:t>
        <a:bodyPr/>
        <a:lstStyle/>
        <a:p>
          <a:endParaRPr lang="it-IT"/>
        </a:p>
      </dgm:t>
    </dgm:pt>
    <dgm:pt modelId="{3212142A-AF30-4997-B99F-EFB1016BC620}" type="pres">
      <dgm:prSet presAssocID="{B36F44C2-1F23-4A04-820B-01015AFCD85E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1FAF1FA-6FBB-4D81-B715-1E97F0E1ADE4}" type="pres">
      <dgm:prSet presAssocID="{B36F44C2-1F23-4A04-820B-01015AFCD85E}" presName="childPlaceholder" presStyleCnt="0"/>
      <dgm:spPr/>
    </dgm:pt>
    <dgm:pt modelId="{FCF0706B-3DB3-4C4A-94E0-37E691B85A17}" type="pres">
      <dgm:prSet presAssocID="{B36F44C2-1F23-4A04-820B-01015AFCD85E}" presName="circle" presStyleCnt="0"/>
      <dgm:spPr/>
    </dgm:pt>
    <dgm:pt modelId="{70783BCA-281E-4379-B8BA-77F06CB4CA68}" type="pres">
      <dgm:prSet presAssocID="{B36F44C2-1F23-4A04-820B-01015AFCD85E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B87DED2-419E-484F-9953-DC7466A1FD13}" type="pres">
      <dgm:prSet presAssocID="{B36F44C2-1F23-4A04-820B-01015AFCD85E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2EF2984-F4B9-4C50-88EB-FF0496479890}" type="pres">
      <dgm:prSet presAssocID="{B36F44C2-1F23-4A04-820B-01015AFCD85E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DC3EFD6-21F4-41E5-B1F1-C9C688D1FD25}" type="pres">
      <dgm:prSet presAssocID="{B36F44C2-1F23-4A04-820B-01015AFCD85E}" presName="quadrant4" presStyleLbl="node1" presStyleIdx="3" presStyleCnt="4" custLinFactNeighborX="1631" custLinFactNeighborY="408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8C5A062-BB09-48F0-99D9-2362E25FA0ED}" type="pres">
      <dgm:prSet presAssocID="{B36F44C2-1F23-4A04-820B-01015AFCD85E}" presName="quadrantPlaceholder" presStyleCnt="0"/>
      <dgm:spPr/>
    </dgm:pt>
    <dgm:pt modelId="{DF6EF501-1DEE-4B62-AA75-AA89F0FD1D1F}" type="pres">
      <dgm:prSet presAssocID="{B36F44C2-1F23-4A04-820B-01015AFCD85E}" presName="center1" presStyleLbl="fgShp" presStyleIdx="0" presStyleCnt="2"/>
      <dgm:spPr/>
    </dgm:pt>
    <dgm:pt modelId="{F00E75E3-0BCD-468E-BA2B-5D7395ADCB0A}" type="pres">
      <dgm:prSet presAssocID="{B36F44C2-1F23-4A04-820B-01015AFCD85E}" presName="center2" presStyleLbl="fgShp" presStyleIdx="1" presStyleCnt="2"/>
      <dgm:spPr/>
    </dgm:pt>
  </dgm:ptLst>
  <dgm:cxnLst>
    <dgm:cxn modelId="{DD0AA8EA-5800-4361-A1C6-7D1387AD0625}" type="presOf" srcId="{B88D9CF5-0483-4D97-9B7F-849694CE9CC0}" destId="{95F3EEB3-3161-4C4C-83BF-A568CAAC214E}" srcOrd="0" destOrd="0" presId="urn:microsoft.com/office/officeart/2005/8/layout/cycle4"/>
    <dgm:cxn modelId="{F7B86514-5E2F-4CDD-9E3B-EDC5E81100C9}" srcId="{B36F44C2-1F23-4A04-820B-01015AFCD85E}" destId="{2966C6A3-447C-4077-A3C2-BFF72672F1BC}" srcOrd="1" destOrd="0" parTransId="{D135D6A5-04C3-46B0-AF76-C2D5DF03E2A1}" sibTransId="{5BA84F0F-B977-4799-ADCB-5EE919D17E9C}"/>
    <dgm:cxn modelId="{26606A7D-2ACA-4EBF-8257-FE1B3151FCD1}" srcId="{2966C6A3-447C-4077-A3C2-BFF72672F1BC}" destId="{DB73E367-C6E1-4D51-8D3E-22E106043B70}" srcOrd="2" destOrd="0" parTransId="{B1157B9D-6995-4A2A-AE21-8D45F7DB3529}" sibTransId="{03413C40-D178-4BE4-A633-D4ECD29B17C9}"/>
    <dgm:cxn modelId="{480B975F-E36F-4270-8BEB-E6D7FC62BFF2}" type="presOf" srcId="{4AA3F252-9007-4594-8609-2BEECBEA372B}" destId="{8E217D40-B2D6-4310-BC18-EABC5087D36C}" srcOrd="1" destOrd="1" presId="urn:microsoft.com/office/officeart/2005/8/layout/cycle4"/>
    <dgm:cxn modelId="{DACCE7B0-0EE5-49F7-B8CC-DD4102185DD0}" srcId="{02E110A3-71A1-4B2F-AA31-DC90DE6D679D}" destId="{76C59C3F-35EA-4654-A922-B03289088709}" srcOrd="0" destOrd="0" parTransId="{DAF3C598-2137-4E23-B754-F4FCA078A0D5}" sibTransId="{78A77240-5C8B-4ABC-92E4-86A29C2410CD}"/>
    <dgm:cxn modelId="{D909752D-F7E3-427B-A60C-9529AAEC78FA}" srcId="{40C0D9D4-3884-4273-A590-384892D4A902}" destId="{C7F4686A-DA1C-49B9-A42B-5F614D780C42}" srcOrd="1" destOrd="0" parTransId="{303F36D3-E7E6-48CF-BC3D-BA6512D1F90D}" sibTransId="{C3F44E28-07D0-48B2-8EA8-3A48774D3B24}"/>
    <dgm:cxn modelId="{0825AF06-AA67-4DDC-936F-90EAE01A4E75}" srcId="{02E110A3-71A1-4B2F-AA31-DC90DE6D679D}" destId="{899B4A23-3939-43E4-81F1-A7672688F364}" srcOrd="1" destOrd="0" parTransId="{48BC36C9-F1CD-459D-8B32-E1D3A24C0AC1}" sibTransId="{EAD8259F-4E60-4D2F-9393-23FD37135422}"/>
    <dgm:cxn modelId="{8DE47F21-EE93-486F-A97D-479B5AD23040}" srcId="{A602C5E6-6708-41AE-9145-7428D433B38A}" destId="{1E4E0099-6A5F-4D91-A143-2A91150A2352}" srcOrd="2" destOrd="0" parTransId="{6FF14416-73C6-4537-BD5A-F1883D052D24}" sibTransId="{6A398C55-7534-4FF8-B21B-399B1493BE73}"/>
    <dgm:cxn modelId="{37B88A42-FC52-4812-9E50-E5A0AB23BCD2}" srcId="{40C0D9D4-3884-4273-A590-384892D4A902}" destId="{B88D9CF5-0483-4D97-9B7F-849694CE9CC0}" srcOrd="0" destOrd="0" parTransId="{40BF3C90-B3DC-457C-A6BE-30CA475FA493}" sibTransId="{2AA714CA-45D7-4123-A6D4-ED8DFF13D028}"/>
    <dgm:cxn modelId="{08DC8657-93C0-4316-B7D3-0443A5048645}" type="presOf" srcId="{ACC92AFD-4B45-4612-BD6E-B9D272C28605}" destId="{05B4C908-974D-4415-ABB6-69CB8A8013BF}" srcOrd="1" destOrd="2" presId="urn:microsoft.com/office/officeart/2005/8/layout/cycle4"/>
    <dgm:cxn modelId="{9FDCE98C-A504-4905-8CAC-C7997B4F3EF6}" type="presOf" srcId="{1E4E0099-6A5F-4D91-A143-2A91150A2352}" destId="{8E217D40-B2D6-4310-BC18-EABC5087D36C}" srcOrd="1" destOrd="2" presId="urn:microsoft.com/office/officeart/2005/8/layout/cycle4"/>
    <dgm:cxn modelId="{3E6DB870-732D-4C64-97BD-3A8B82C1D59C}" srcId="{40C0D9D4-3884-4273-A590-384892D4A902}" destId="{ACC92AFD-4B45-4612-BD6E-B9D272C28605}" srcOrd="2" destOrd="0" parTransId="{14898904-65CC-4B84-B377-AD5468A6F5DE}" sibTransId="{48F2CD9D-5B59-42A0-B9F4-4EA4BADB19AD}"/>
    <dgm:cxn modelId="{AB7B5E21-FECE-434B-8BD3-83BE4123BEB2}" type="presOf" srcId="{8A09E130-4F71-484F-A917-960ECCA56718}" destId="{3212142A-AF30-4997-B99F-EFB1016BC620}" srcOrd="1" destOrd="2" presId="urn:microsoft.com/office/officeart/2005/8/layout/cycle4"/>
    <dgm:cxn modelId="{B6C4F77B-2705-43C0-9BF3-49FF5B978E15}" type="presOf" srcId="{40C0D9D4-3884-4273-A590-384892D4A902}" destId="{70783BCA-281E-4379-B8BA-77F06CB4CA68}" srcOrd="0" destOrd="0" presId="urn:microsoft.com/office/officeart/2005/8/layout/cycle4"/>
    <dgm:cxn modelId="{7A2C4473-68C3-4B6B-96EE-50243BD6775C}" type="presOf" srcId="{E87B8A1B-B252-44E9-BBA6-4418F8189F69}" destId="{554B70D4-8D78-4D53-83B7-7CF6CFDFE86F}" srcOrd="0" destOrd="0" presId="urn:microsoft.com/office/officeart/2005/8/layout/cycle4"/>
    <dgm:cxn modelId="{F75BEC7F-731D-4F27-8C4C-0A61F9D8A9D1}" type="presOf" srcId="{02E110A3-71A1-4B2F-AA31-DC90DE6D679D}" destId="{0DC3EFD6-21F4-41E5-B1F1-C9C688D1FD25}" srcOrd="0" destOrd="0" presId="urn:microsoft.com/office/officeart/2005/8/layout/cycle4"/>
    <dgm:cxn modelId="{90FD69AE-A29A-4876-82B8-4726AF594882}" type="presOf" srcId="{1E4E0099-6A5F-4D91-A143-2A91150A2352}" destId="{554B70D4-8D78-4D53-83B7-7CF6CFDFE86F}" srcOrd="0" destOrd="2" presId="urn:microsoft.com/office/officeart/2005/8/layout/cycle4"/>
    <dgm:cxn modelId="{2F6844F2-4B7D-4C18-BA4F-2DD59D7D6033}" type="presOf" srcId="{E87B8A1B-B252-44E9-BBA6-4418F8189F69}" destId="{8E217D40-B2D6-4310-BC18-EABC5087D36C}" srcOrd="1" destOrd="0" presId="urn:microsoft.com/office/officeart/2005/8/layout/cycle4"/>
    <dgm:cxn modelId="{168757D7-5065-46DD-BE77-40F88267417D}" type="presOf" srcId="{76C59C3F-35EA-4654-A922-B03289088709}" destId="{3212142A-AF30-4997-B99F-EFB1016BC620}" srcOrd="1" destOrd="0" presId="urn:microsoft.com/office/officeart/2005/8/layout/cycle4"/>
    <dgm:cxn modelId="{315389D4-C217-4EA6-9611-9D743232063F}" type="presOf" srcId="{AD33B01B-3686-4C6A-9494-B6DFCEF86CCC}" destId="{FDFE1214-F7E9-4D9D-8195-5C31C94F8B3E}" srcOrd="0" destOrd="1" presId="urn:microsoft.com/office/officeart/2005/8/layout/cycle4"/>
    <dgm:cxn modelId="{9C35CFB0-B776-4B25-8BC4-6BC9717A9167}" type="presOf" srcId="{B36F44C2-1F23-4A04-820B-01015AFCD85E}" destId="{01A2982A-C80E-4D82-BE86-72C3E0387C10}" srcOrd="0" destOrd="0" presId="urn:microsoft.com/office/officeart/2005/8/layout/cycle4"/>
    <dgm:cxn modelId="{FEA6863F-407D-4AF8-AEB0-D3D307B21E7A}" type="presOf" srcId="{76C59C3F-35EA-4654-A922-B03289088709}" destId="{D167019D-B9FA-4994-BB77-338EE65C832B}" srcOrd="0" destOrd="0" presId="urn:microsoft.com/office/officeart/2005/8/layout/cycle4"/>
    <dgm:cxn modelId="{413D65C2-0693-418A-A260-D54EA80692B2}" type="presOf" srcId="{C7F4686A-DA1C-49B9-A42B-5F614D780C42}" destId="{95F3EEB3-3161-4C4C-83BF-A568CAAC214E}" srcOrd="0" destOrd="1" presId="urn:microsoft.com/office/officeart/2005/8/layout/cycle4"/>
    <dgm:cxn modelId="{A62A2348-D5BD-4E05-85D6-193E59A95B80}" type="presOf" srcId="{F3AD4AB3-5CC2-4258-8D9C-5E49C6CA64BE}" destId="{FDFE1214-F7E9-4D9D-8195-5C31C94F8B3E}" srcOrd="0" destOrd="0" presId="urn:microsoft.com/office/officeart/2005/8/layout/cycle4"/>
    <dgm:cxn modelId="{5B0CCDB8-156A-43F5-9FB4-31370391A58D}" type="presOf" srcId="{C7F4686A-DA1C-49B9-A42B-5F614D780C42}" destId="{05B4C908-974D-4415-ABB6-69CB8A8013BF}" srcOrd="1" destOrd="1" presId="urn:microsoft.com/office/officeart/2005/8/layout/cycle4"/>
    <dgm:cxn modelId="{ABC110DC-2D20-4DD8-AD5F-A48F8F2F421E}" type="presOf" srcId="{4AA3F252-9007-4594-8609-2BEECBEA372B}" destId="{554B70D4-8D78-4D53-83B7-7CF6CFDFE86F}" srcOrd="0" destOrd="1" presId="urn:microsoft.com/office/officeart/2005/8/layout/cycle4"/>
    <dgm:cxn modelId="{4627AD4A-8DC5-4DFF-BD64-86E5E07012EA}" srcId="{B36F44C2-1F23-4A04-820B-01015AFCD85E}" destId="{02E110A3-71A1-4B2F-AA31-DC90DE6D679D}" srcOrd="3" destOrd="0" parTransId="{85803864-F033-44A2-B72C-8EF3C73420EE}" sibTransId="{86318E79-1940-4D85-9098-68761F63C424}"/>
    <dgm:cxn modelId="{7EEBF183-E6B2-485E-A26C-630D16897E35}" srcId="{02E110A3-71A1-4B2F-AA31-DC90DE6D679D}" destId="{8A09E130-4F71-484F-A917-960ECCA56718}" srcOrd="2" destOrd="0" parTransId="{88EB5C2E-B9DE-4495-BC04-BEC839A7F45E}" sibTransId="{5F44C2EE-2FDD-4D9B-9BD8-8F19938ECC44}"/>
    <dgm:cxn modelId="{9B2AB45A-0AE6-47C0-B8AC-50A4CCDE3573}" srcId="{A602C5E6-6708-41AE-9145-7428D433B38A}" destId="{4AA3F252-9007-4594-8609-2BEECBEA372B}" srcOrd="1" destOrd="0" parTransId="{0F148BDA-25A1-4D6B-B500-E9C4F3B933CE}" sibTransId="{E37C374E-2BE9-4995-8062-1BC4326869F8}"/>
    <dgm:cxn modelId="{E8AD0D46-36EB-4357-AB64-D2B395FFE1BF}" srcId="{B36F44C2-1F23-4A04-820B-01015AFCD85E}" destId="{40C0D9D4-3884-4273-A590-384892D4A902}" srcOrd="0" destOrd="0" parTransId="{EB05AB40-285B-476D-B8C6-3DC5069D470E}" sibTransId="{6951ADED-03A7-41F6-8AE0-22F087608B2B}"/>
    <dgm:cxn modelId="{420B0487-2239-4042-9545-4EBBD7779C7E}" type="presOf" srcId="{DB73E367-C6E1-4D51-8D3E-22E106043B70}" destId="{FDFE1214-F7E9-4D9D-8195-5C31C94F8B3E}" srcOrd="0" destOrd="2" presId="urn:microsoft.com/office/officeart/2005/8/layout/cycle4"/>
    <dgm:cxn modelId="{B431F5A0-8AA3-4A78-8B32-DF47EA6B0068}" type="presOf" srcId="{2966C6A3-447C-4077-A3C2-BFF72672F1BC}" destId="{DB87DED2-419E-484F-9953-DC7466A1FD13}" srcOrd="0" destOrd="0" presId="urn:microsoft.com/office/officeart/2005/8/layout/cycle4"/>
    <dgm:cxn modelId="{510DDC39-C668-4094-B100-3CD209F94CCF}" type="presOf" srcId="{899B4A23-3939-43E4-81F1-A7672688F364}" destId="{D167019D-B9FA-4994-BB77-338EE65C832B}" srcOrd="0" destOrd="1" presId="urn:microsoft.com/office/officeart/2005/8/layout/cycle4"/>
    <dgm:cxn modelId="{6F1FC25D-7F46-4D6B-8DEF-18484B6CC3AB}" type="presOf" srcId="{DB73E367-C6E1-4D51-8D3E-22E106043B70}" destId="{F5D8038E-A72E-460A-83A0-681B81F551DD}" srcOrd="1" destOrd="2" presId="urn:microsoft.com/office/officeart/2005/8/layout/cycle4"/>
    <dgm:cxn modelId="{39FE7193-84EC-4D41-BD4A-101967CFD9B1}" type="presOf" srcId="{F3AD4AB3-5CC2-4258-8D9C-5E49C6CA64BE}" destId="{F5D8038E-A72E-460A-83A0-681B81F551DD}" srcOrd="1" destOrd="0" presId="urn:microsoft.com/office/officeart/2005/8/layout/cycle4"/>
    <dgm:cxn modelId="{1215156C-8ABD-4206-B0D6-E1F660FD6DCA}" type="presOf" srcId="{ACC92AFD-4B45-4612-BD6E-B9D272C28605}" destId="{95F3EEB3-3161-4C4C-83BF-A568CAAC214E}" srcOrd="0" destOrd="2" presId="urn:microsoft.com/office/officeart/2005/8/layout/cycle4"/>
    <dgm:cxn modelId="{3059BA9F-91F0-4778-B75F-85BCB0418DB7}" type="presOf" srcId="{A602C5E6-6708-41AE-9145-7428D433B38A}" destId="{A2EF2984-F4B9-4C50-88EB-FF0496479890}" srcOrd="0" destOrd="0" presId="urn:microsoft.com/office/officeart/2005/8/layout/cycle4"/>
    <dgm:cxn modelId="{5763C250-CD80-4BE7-9590-D8895116AC08}" type="presOf" srcId="{AD33B01B-3686-4C6A-9494-B6DFCEF86CCC}" destId="{F5D8038E-A72E-460A-83A0-681B81F551DD}" srcOrd="1" destOrd="1" presId="urn:microsoft.com/office/officeart/2005/8/layout/cycle4"/>
    <dgm:cxn modelId="{302CBDA7-B5A0-4063-A345-902ABC50796E}" type="presOf" srcId="{8A09E130-4F71-484F-A917-960ECCA56718}" destId="{D167019D-B9FA-4994-BB77-338EE65C832B}" srcOrd="0" destOrd="2" presId="urn:microsoft.com/office/officeart/2005/8/layout/cycle4"/>
    <dgm:cxn modelId="{1A028473-BF4A-483D-98B7-4818239687CA}" type="presOf" srcId="{B88D9CF5-0483-4D97-9B7F-849694CE9CC0}" destId="{05B4C908-974D-4415-ABB6-69CB8A8013BF}" srcOrd="1" destOrd="0" presId="urn:microsoft.com/office/officeart/2005/8/layout/cycle4"/>
    <dgm:cxn modelId="{088E183E-247E-4D51-A6B9-7A76FCD77971}" type="presOf" srcId="{899B4A23-3939-43E4-81F1-A7672688F364}" destId="{3212142A-AF30-4997-B99F-EFB1016BC620}" srcOrd="1" destOrd="1" presId="urn:microsoft.com/office/officeart/2005/8/layout/cycle4"/>
    <dgm:cxn modelId="{2B0B3D1D-B77D-4E48-A832-E25984C57A7B}" srcId="{2966C6A3-447C-4077-A3C2-BFF72672F1BC}" destId="{AD33B01B-3686-4C6A-9494-B6DFCEF86CCC}" srcOrd="1" destOrd="0" parTransId="{7195C95C-9A80-43D9-BD60-73901E773186}" sibTransId="{F51A9506-84B9-4983-9F8F-66566D5F2873}"/>
    <dgm:cxn modelId="{6BDC7C51-A9F4-4A99-B291-446CB156E8FC}" srcId="{B36F44C2-1F23-4A04-820B-01015AFCD85E}" destId="{A602C5E6-6708-41AE-9145-7428D433B38A}" srcOrd="2" destOrd="0" parTransId="{811BA834-5C9A-4887-A0E6-DD5E45F2E367}" sibTransId="{5F261A1E-9B84-4A6C-A047-8DB75B27A4D9}"/>
    <dgm:cxn modelId="{8DDC9C8E-A583-42ED-A7EE-D62F128FB178}" srcId="{2966C6A3-447C-4077-A3C2-BFF72672F1BC}" destId="{F3AD4AB3-5CC2-4258-8D9C-5E49C6CA64BE}" srcOrd="0" destOrd="0" parTransId="{ED04B1EB-2AD2-41B3-8900-4ABC53908B7C}" sibTransId="{AB430A5B-79F1-4D97-B67F-BCDCF60AB9D6}"/>
    <dgm:cxn modelId="{E81B76CA-6C5C-406A-9D00-97E0ABCD378F}" srcId="{A602C5E6-6708-41AE-9145-7428D433B38A}" destId="{E87B8A1B-B252-44E9-BBA6-4418F8189F69}" srcOrd="0" destOrd="0" parTransId="{FC171178-A89D-491E-A41D-AAA626401D9F}" sibTransId="{C552571D-94D7-4A24-9727-FAE4AD112B83}"/>
    <dgm:cxn modelId="{74251CCC-0ABA-4835-BAEB-874544F10B75}" type="presParOf" srcId="{01A2982A-C80E-4D82-BE86-72C3E0387C10}" destId="{D3396FF2-44F2-4C1B-85F2-C653B3BD1FA4}" srcOrd="0" destOrd="0" presId="urn:microsoft.com/office/officeart/2005/8/layout/cycle4"/>
    <dgm:cxn modelId="{B332B612-3B14-47CE-A558-52350C8B24E7}" type="presParOf" srcId="{D3396FF2-44F2-4C1B-85F2-C653B3BD1FA4}" destId="{DC179499-E67F-4B84-884B-65CAD1B2EDEC}" srcOrd="0" destOrd="0" presId="urn:microsoft.com/office/officeart/2005/8/layout/cycle4"/>
    <dgm:cxn modelId="{E7EF6ED9-E01C-48FC-B5A5-8EAF4944651E}" type="presParOf" srcId="{DC179499-E67F-4B84-884B-65CAD1B2EDEC}" destId="{95F3EEB3-3161-4C4C-83BF-A568CAAC214E}" srcOrd="0" destOrd="0" presId="urn:microsoft.com/office/officeart/2005/8/layout/cycle4"/>
    <dgm:cxn modelId="{19CD5F60-2B68-4887-B4DB-AEF6AF85C0CF}" type="presParOf" srcId="{DC179499-E67F-4B84-884B-65CAD1B2EDEC}" destId="{05B4C908-974D-4415-ABB6-69CB8A8013BF}" srcOrd="1" destOrd="0" presId="urn:microsoft.com/office/officeart/2005/8/layout/cycle4"/>
    <dgm:cxn modelId="{B7C9A91C-7DD4-494F-A0B3-A37AD11CEFB6}" type="presParOf" srcId="{D3396FF2-44F2-4C1B-85F2-C653B3BD1FA4}" destId="{49309EDB-4F3C-4F11-A98D-A3B9AE01AC6A}" srcOrd="1" destOrd="0" presId="urn:microsoft.com/office/officeart/2005/8/layout/cycle4"/>
    <dgm:cxn modelId="{69CF8C7D-30D4-4DBD-8C91-95AF3A3DF9C0}" type="presParOf" srcId="{49309EDB-4F3C-4F11-A98D-A3B9AE01AC6A}" destId="{FDFE1214-F7E9-4D9D-8195-5C31C94F8B3E}" srcOrd="0" destOrd="0" presId="urn:microsoft.com/office/officeart/2005/8/layout/cycle4"/>
    <dgm:cxn modelId="{BE5F819D-DBB5-4854-97E6-7F71E45CFE79}" type="presParOf" srcId="{49309EDB-4F3C-4F11-A98D-A3B9AE01AC6A}" destId="{F5D8038E-A72E-460A-83A0-681B81F551DD}" srcOrd="1" destOrd="0" presId="urn:microsoft.com/office/officeart/2005/8/layout/cycle4"/>
    <dgm:cxn modelId="{97B80766-7514-4612-AEFA-7736B9A5A03A}" type="presParOf" srcId="{D3396FF2-44F2-4C1B-85F2-C653B3BD1FA4}" destId="{1440CDF9-D6B1-47C5-BA26-637A982B898A}" srcOrd="2" destOrd="0" presId="urn:microsoft.com/office/officeart/2005/8/layout/cycle4"/>
    <dgm:cxn modelId="{5717A79C-E3BE-49F6-A1B9-925EC3462521}" type="presParOf" srcId="{1440CDF9-D6B1-47C5-BA26-637A982B898A}" destId="{554B70D4-8D78-4D53-83B7-7CF6CFDFE86F}" srcOrd="0" destOrd="0" presId="urn:microsoft.com/office/officeart/2005/8/layout/cycle4"/>
    <dgm:cxn modelId="{CCF32640-8F51-410F-BB56-373703BF1CA0}" type="presParOf" srcId="{1440CDF9-D6B1-47C5-BA26-637A982B898A}" destId="{8E217D40-B2D6-4310-BC18-EABC5087D36C}" srcOrd="1" destOrd="0" presId="urn:microsoft.com/office/officeart/2005/8/layout/cycle4"/>
    <dgm:cxn modelId="{E0FA7ABA-D4E3-493B-AC00-A2EE0BA5626D}" type="presParOf" srcId="{D3396FF2-44F2-4C1B-85F2-C653B3BD1FA4}" destId="{C73DC89A-BE55-4369-BFB2-DA7F791656EE}" srcOrd="3" destOrd="0" presId="urn:microsoft.com/office/officeart/2005/8/layout/cycle4"/>
    <dgm:cxn modelId="{F929CA2D-7C78-4039-8D2B-02A99E878FBB}" type="presParOf" srcId="{C73DC89A-BE55-4369-BFB2-DA7F791656EE}" destId="{D167019D-B9FA-4994-BB77-338EE65C832B}" srcOrd="0" destOrd="0" presId="urn:microsoft.com/office/officeart/2005/8/layout/cycle4"/>
    <dgm:cxn modelId="{D1B86FEB-639E-40F4-A965-E7E41F1E7539}" type="presParOf" srcId="{C73DC89A-BE55-4369-BFB2-DA7F791656EE}" destId="{3212142A-AF30-4997-B99F-EFB1016BC620}" srcOrd="1" destOrd="0" presId="urn:microsoft.com/office/officeart/2005/8/layout/cycle4"/>
    <dgm:cxn modelId="{215E5212-4E1D-4F21-ACA6-67BD38A474E7}" type="presParOf" srcId="{D3396FF2-44F2-4C1B-85F2-C653B3BD1FA4}" destId="{21FAF1FA-6FBB-4D81-B715-1E97F0E1ADE4}" srcOrd="4" destOrd="0" presId="urn:microsoft.com/office/officeart/2005/8/layout/cycle4"/>
    <dgm:cxn modelId="{D2F1D0D1-12AE-4E58-A609-7A6DC3B35703}" type="presParOf" srcId="{01A2982A-C80E-4D82-BE86-72C3E0387C10}" destId="{FCF0706B-3DB3-4C4A-94E0-37E691B85A17}" srcOrd="1" destOrd="0" presId="urn:microsoft.com/office/officeart/2005/8/layout/cycle4"/>
    <dgm:cxn modelId="{EC5DE496-3489-42E6-AE42-477BB92F9CC8}" type="presParOf" srcId="{FCF0706B-3DB3-4C4A-94E0-37E691B85A17}" destId="{70783BCA-281E-4379-B8BA-77F06CB4CA68}" srcOrd="0" destOrd="0" presId="urn:microsoft.com/office/officeart/2005/8/layout/cycle4"/>
    <dgm:cxn modelId="{C308BB72-2B61-4631-9325-AEC572631A82}" type="presParOf" srcId="{FCF0706B-3DB3-4C4A-94E0-37E691B85A17}" destId="{DB87DED2-419E-484F-9953-DC7466A1FD13}" srcOrd="1" destOrd="0" presId="urn:microsoft.com/office/officeart/2005/8/layout/cycle4"/>
    <dgm:cxn modelId="{D7B6EB6F-E036-4E77-A4AA-7904F21B5531}" type="presParOf" srcId="{FCF0706B-3DB3-4C4A-94E0-37E691B85A17}" destId="{A2EF2984-F4B9-4C50-88EB-FF0496479890}" srcOrd="2" destOrd="0" presId="urn:microsoft.com/office/officeart/2005/8/layout/cycle4"/>
    <dgm:cxn modelId="{577D8E35-D176-4D9A-AD48-80CF8EDF67EE}" type="presParOf" srcId="{FCF0706B-3DB3-4C4A-94E0-37E691B85A17}" destId="{0DC3EFD6-21F4-41E5-B1F1-C9C688D1FD25}" srcOrd="3" destOrd="0" presId="urn:microsoft.com/office/officeart/2005/8/layout/cycle4"/>
    <dgm:cxn modelId="{45A6270F-7A67-429D-8A6E-B96EE3C2AB71}" type="presParOf" srcId="{FCF0706B-3DB3-4C4A-94E0-37E691B85A17}" destId="{B8C5A062-BB09-48F0-99D9-2362E25FA0ED}" srcOrd="4" destOrd="0" presId="urn:microsoft.com/office/officeart/2005/8/layout/cycle4"/>
    <dgm:cxn modelId="{F753B762-B9D4-4630-82D6-CC8D55370285}" type="presParOf" srcId="{01A2982A-C80E-4D82-BE86-72C3E0387C10}" destId="{DF6EF501-1DEE-4B62-AA75-AA89F0FD1D1F}" srcOrd="2" destOrd="0" presId="urn:microsoft.com/office/officeart/2005/8/layout/cycle4"/>
    <dgm:cxn modelId="{F040E94D-6D7D-4D8C-8A9E-D06EE0986248}" type="presParOf" srcId="{01A2982A-C80E-4D82-BE86-72C3E0387C10}" destId="{F00E75E3-0BCD-468E-BA2B-5D7395ADCB0A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0F93E0-CB21-47B5-8935-DF59C8B323A4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190089F-CD21-449C-951D-0F48582D56BC}">
      <dgm:prSet phldrT="[Testo]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dirty="0" smtClean="0"/>
            <a:t>Passare informazioni</a:t>
          </a:r>
          <a:endParaRPr lang="it-IT" dirty="0"/>
        </a:p>
      </dgm:t>
    </dgm:pt>
    <dgm:pt modelId="{3FD65F7F-D9E8-4C54-8DBD-7B8B94DD23DE}" type="parTrans" cxnId="{34304B06-8C69-4CE7-9065-B89487836024}">
      <dgm:prSet/>
      <dgm:spPr/>
      <dgm:t>
        <a:bodyPr/>
        <a:lstStyle/>
        <a:p>
          <a:endParaRPr lang="it-IT"/>
        </a:p>
      </dgm:t>
    </dgm:pt>
    <dgm:pt modelId="{2C8AFE33-238F-4404-A083-3059EA427E97}" type="sibTrans" cxnId="{34304B06-8C69-4CE7-9065-B89487836024}">
      <dgm:prSet/>
      <dgm:spPr/>
      <dgm:t>
        <a:bodyPr/>
        <a:lstStyle/>
        <a:p>
          <a:endParaRPr lang="it-IT"/>
        </a:p>
      </dgm:t>
    </dgm:pt>
    <dgm:pt modelId="{DF73C8FB-55C4-4952-8E0F-BAE7D872A78E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algn="l"/>
          <a:r>
            <a:rPr lang="it-IT" sz="1900" dirty="0" smtClean="0"/>
            <a:t>-</a:t>
          </a:r>
        </a:p>
        <a:p>
          <a:pPr algn="l"/>
          <a:r>
            <a:rPr lang="it-IT" sz="1900" dirty="0" smtClean="0"/>
            <a:t>- Allargare ‡ la propria esperienza.</a:t>
          </a:r>
        </a:p>
        <a:p>
          <a:pPr algn="l"/>
          <a:r>
            <a:rPr lang="it-IT" sz="1900" dirty="0" smtClean="0"/>
            <a:t>- Depositare il patrimonio dei dati e esperienze in  possesso</a:t>
          </a:r>
        </a:p>
        <a:p>
          <a:pPr algn="l"/>
          <a:r>
            <a:rPr lang="it-IT" sz="1900" dirty="0" smtClean="0"/>
            <a:t>- Contribuire alla risoluzione dei problemi fornendo le informazioni della propria area funzione/ruolo.</a:t>
          </a:r>
        </a:p>
        <a:p>
          <a:pPr algn="ctr"/>
          <a:endParaRPr lang="it-IT" sz="2400" dirty="0"/>
        </a:p>
      </dgm:t>
    </dgm:pt>
    <dgm:pt modelId="{50E18BA1-F7E6-4C79-9BAD-7930CD0BFAE8}" type="parTrans" cxnId="{EFD31E77-2274-4A8F-94E2-24D78D9EC911}">
      <dgm:prSet/>
      <dgm:spPr/>
      <dgm:t>
        <a:bodyPr/>
        <a:lstStyle/>
        <a:p>
          <a:endParaRPr lang="it-IT"/>
        </a:p>
      </dgm:t>
    </dgm:pt>
    <dgm:pt modelId="{F34286DE-5A26-43E8-BB75-10D62F2EEDAC}" type="sibTrans" cxnId="{EFD31E77-2274-4A8F-94E2-24D78D9EC911}">
      <dgm:prSet/>
      <dgm:spPr/>
      <dgm:t>
        <a:bodyPr/>
        <a:lstStyle/>
        <a:p>
          <a:endParaRPr lang="it-IT"/>
        </a:p>
      </dgm:t>
    </dgm:pt>
    <dgm:pt modelId="{C48FA7C1-A140-494E-9C4B-60911CBC972F}">
      <dgm:prSet phldrT="[Testo]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dirty="0" smtClean="0"/>
            <a:t>Saper negoziare</a:t>
          </a:r>
          <a:endParaRPr lang="it-IT" dirty="0"/>
        </a:p>
      </dgm:t>
    </dgm:pt>
    <dgm:pt modelId="{F25F65D0-D617-4690-B391-DA9984627841}" type="parTrans" cxnId="{CA729EFC-B889-40C9-8B46-C270CBD443D0}">
      <dgm:prSet/>
      <dgm:spPr/>
      <dgm:t>
        <a:bodyPr/>
        <a:lstStyle/>
        <a:p>
          <a:endParaRPr lang="it-IT"/>
        </a:p>
      </dgm:t>
    </dgm:pt>
    <dgm:pt modelId="{DA02029B-92FF-4B37-A90B-2D5FB745B366}" type="sibTrans" cxnId="{CA729EFC-B889-40C9-8B46-C270CBD443D0}">
      <dgm:prSet/>
      <dgm:spPr/>
      <dgm:t>
        <a:bodyPr/>
        <a:lstStyle/>
        <a:p>
          <a:endParaRPr lang="it-IT"/>
        </a:p>
      </dgm:t>
    </dgm:pt>
    <dgm:pt modelId="{AAEC3F0F-DB93-40F2-8D27-178D68AB87CA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algn="l"/>
          <a:r>
            <a:rPr lang="it-IT" sz="2000" dirty="0" smtClean="0"/>
            <a:t>- Saper trovare il punto di incontro tra le opposte esigenze nel rispetto dei reciproci obiettivi. </a:t>
          </a:r>
        </a:p>
        <a:p>
          <a:pPr algn="l"/>
          <a:r>
            <a:rPr lang="it-IT" sz="2000" dirty="0" smtClean="0"/>
            <a:t>- La vita aziendale è negoziato continuo.</a:t>
          </a:r>
        </a:p>
        <a:p>
          <a:pPr algn="l"/>
          <a:r>
            <a:rPr lang="it-IT" sz="2000" dirty="0" smtClean="0"/>
            <a:t>- Con direzione, colleghi, clienti, fornitori</a:t>
          </a:r>
          <a:endParaRPr lang="it-IT" sz="2000" dirty="0"/>
        </a:p>
      </dgm:t>
    </dgm:pt>
    <dgm:pt modelId="{622FBB13-5ECD-4F83-914C-49475082D6F2}" type="parTrans" cxnId="{37C5C425-99B9-4C24-BD2C-0D0682C3C339}">
      <dgm:prSet/>
      <dgm:spPr/>
      <dgm:t>
        <a:bodyPr/>
        <a:lstStyle/>
        <a:p>
          <a:endParaRPr lang="it-IT"/>
        </a:p>
      </dgm:t>
    </dgm:pt>
    <dgm:pt modelId="{5D316CD7-764E-4575-A127-93F10D947DE5}" type="sibTrans" cxnId="{37C5C425-99B9-4C24-BD2C-0D0682C3C339}">
      <dgm:prSet/>
      <dgm:spPr/>
      <dgm:t>
        <a:bodyPr/>
        <a:lstStyle/>
        <a:p>
          <a:endParaRPr lang="it-IT"/>
        </a:p>
      </dgm:t>
    </dgm:pt>
    <dgm:pt modelId="{236335D6-070A-4474-A412-02A15CC59D0C}">
      <dgm:prSet phldrT="[Testo]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dirty="0" smtClean="0"/>
            <a:t>Essere responsabili</a:t>
          </a:r>
          <a:endParaRPr lang="it-IT" dirty="0"/>
        </a:p>
      </dgm:t>
    </dgm:pt>
    <dgm:pt modelId="{8AEE6C5B-FDF5-49F5-97A0-B7A715E2AA16}" type="parTrans" cxnId="{0BB9E508-85E2-4059-9193-DD502083549F}">
      <dgm:prSet/>
      <dgm:spPr/>
      <dgm:t>
        <a:bodyPr/>
        <a:lstStyle/>
        <a:p>
          <a:endParaRPr lang="it-IT"/>
        </a:p>
      </dgm:t>
    </dgm:pt>
    <dgm:pt modelId="{9EB7F1CC-1758-4041-830E-D209D8FCE0D5}" type="sibTrans" cxnId="{0BB9E508-85E2-4059-9193-DD502083549F}">
      <dgm:prSet/>
      <dgm:spPr/>
      <dgm:t>
        <a:bodyPr/>
        <a:lstStyle/>
        <a:p>
          <a:endParaRPr lang="it-IT"/>
        </a:p>
      </dgm:t>
    </dgm:pt>
    <dgm:pt modelId="{981449F3-BCA9-4FEA-9EDF-60CCA43D41A4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algn="l"/>
          <a:r>
            <a:rPr lang="it-IT" sz="1800" dirty="0" smtClean="0"/>
            <a:t>- Agire nel rispetto finale del risultato dell’impresa.</a:t>
          </a:r>
        </a:p>
        <a:p>
          <a:pPr algn="l"/>
          <a:r>
            <a:rPr lang="it-IT" sz="1800" dirty="0" smtClean="0"/>
            <a:t>- Degli impegni assunti,</a:t>
          </a:r>
        </a:p>
        <a:p>
          <a:pPr algn="l"/>
          <a:r>
            <a:rPr lang="it-IT" sz="1800" dirty="0" smtClean="0"/>
            <a:t>- Della crescita del proprio  ruolo e funzione e reparto,</a:t>
          </a:r>
        </a:p>
        <a:p>
          <a:pPr algn="l"/>
          <a:r>
            <a:rPr lang="it-IT" sz="1800" dirty="0" smtClean="0"/>
            <a:t>- Delle attività svolte = costi gestiti</a:t>
          </a:r>
        </a:p>
        <a:p>
          <a:pPr algn="l"/>
          <a:r>
            <a:rPr lang="it-IT" sz="1800" dirty="0" smtClean="0"/>
            <a:t>- Dell’immagine e valore della società</a:t>
          </a:r>
          <a:endParaRPr lang="it-IT" sz="1800" dirty="0"/>
        </a:p>
      </dgm:t>
    </dgm:pt>
    <dgm:pt modelId="{D91E2E05-FA6B-424F-8137-E72D9BFE3232}" type="parTrans" cxnId="{4D41BBE4-153B-41D2-B56B-4B7C119DE08F}">
      <dgm:prSet/>
      <dgm:spPr/>
      <dgm:t>
        <a:bodyPr/>
        <a:lstStyle/>
        <a:p>
          <a:endParaRPr lang="it-IT"/>
        </a:p>
      </dgm:t>
    </dgm:pt>
    <dgm:pt modelId="{02CD3373-6A8B-4D3F-8BDF-AFF623C1DEF4}" type="sibTrans" cxnId="{4D41BBE4-153B-41D2-B56B-4B7C119DE08F}">
      <dgm:prSet/>
      <dgm:spPr/>
      <dgm:t>
        <a:bodyPr/>
        <a:lstStyle/>
        <a:p>
          <a:endParaRPr lang="it-IT"/>
        </a:p>
      </dgm:t>
    </dgm:pt>
    <dgm:pt modelId="{13735236-F249-4A7C-895C-1E6D0BF7F117}" type="pres">
      <dgm:prSet presAssocID="{FE0F93E0-CB21-47B5-8935-DF59C8B323A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4C8AA73-7C09-4ED2-B84E-EED0A847B0E0}" type="pres">
      <dgm:prSet presAssocID="{1190089F-CD21-449C-951D-0F48582D56BC}" presName="compNode" presStyleCnt="0"/>
      <dgm:spPr/>
    </dgm:pt>
    <dgm:pt modelId="{6C1BEFAC-C3C0-40A4-A07A-48E61F665A74}" type="pres">
      <dgm:prSet presAssocID="{1190089F-CD21-449C-951D-0F48582D56BC}" presName="aNode" presStyleLbl="bgShp" presStyleIdx="0" presStyleCnt="3" custLinFactNeighborX="-697"/>
      <dgm:spPr/>
      <dgm:t>
        <a:bodyPr/>
        <a:lstStyle/>
        <a:p>
          <a:endParaRPr lang="it-IT"/>
        </a:p>
      </dgm:t>
    </dgm:pt>
    <dgm:pt modelId="{E9436829-C538-4FC9-870F-2F9EC3208B25}" type="pres">
      <dgm:prSet presAssocID="{1190089F-CD21-449C-951D-0F48582D56BC}" presName="textNode" presStyleLbl="bgShp" presStyleIdx="0" presStyleCnt="3"/>
      <dgm:spPr/>
      <dgm:t>
        <a:bodyPr/>
        <a:lstStyle/>
        <a:p>
          <a:endParaRPr lang="it-IT"/>
        </a:p>
      </dgm:t>
    </dgm:pt>
    <dgm:pt modelId="{5A7C56A5-C564-410A-97EF-2D5CBCBB7376}" type="pres">
      <dgm:prSet presAssocID="{1190089F-CD21-449C-951D-0F48582D56BC}" presName="compChildNode" presStyleCnt="0"/>
      <dgm:spPr/>
    </dgm:pt>
    <dgm:pt modelId="{B3857944-4FD0-4AF6-A3A5-A9DA96B7471E}" type="pres">
      <dgm:prSet presAssocID="{1190089F-CD21-449C-951D-0F48582D56BC}" presName="theInnerList" presStyleCnt="0"/>
      <dgm:spPr/>
    </dgm:pt>
    <dgm:pt modelId="{AB655DE9-4D40-4AAE-BC93-EC378D3D17CC}" type="pres">
      <dgm:prSet presAssocID="{DF73C8FB-55C4-4952-8E0F-BAE7D872A78E}" presName="childNode" presStyleLbl="node1" presStyleIdx="0" presStyleCnt="3" custScaleX="103256" custScaleY="11411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F8B9B80-CCB1-48CE-9EA7-448240670315}" type="pres">
      <dgm:prSet presAssocID="{1190089F-CD21-449C-951D-0F48582D56BC}" presName="aSpace" presStyleCnt="0"/>
      <dgm:spPr/>
    </dgm:pt>
    <dgm:pt modelId="{6A925F79-D976-4833-BBAC-E927A527F50C}" type="pres">
      <dgm:prSet presAssocID="{C48FA7C1-A140-494E-9C4B-60911CBC972F}" presName="compNode" presStyleCnt="0"/>
      <dgm:spPr/>
    </dgm:pt>
    <dgm:pt modelId="{35A78997-D56E-46A2-B4E8-85C9FC30BDB1}" type="pres">
      <dgm:prSet presAssocID="{C48FA7C1-A140-494E-9C4B-60911CBC972F}" presName="aNode" presStyleLbl="bgShp" presStyleIdx="1" presStyleCnt="3"/>
      <dgm:spPr/>
      <dgm:t>
        <a:bodyPr/>
        <a:lstStyle/>
        <a:p>
          <a:endParaRPr lang="it-IT"/>
        </a:p>
      </dgm:t>
    </dgm:pt>
    <dgm:pt modelId="{EAC090E7-209B-422C-BD2A-30E3513F8790}" type="pres">
      <dgm:prSet presAssocID="{C48FA7C1-A140-494E-9C4B-60911CBC972F}" presName="textNode" presStyleLbl="bgShp" presStyleIdx="1" presStyleCnt="3"/>
      <dgm:spPr/>
      <dgm:t>
        <a:bodyPr/>
        <a:lstStyle/>
        <a:p>
          <a:endParaRPr lang="it-IT"/>
        </a:p>
      </dgm:t>
    </dgm:pt>
    <dgm:pt modelId="{1CA53A5C-2DAC-4A10-AFED-7C51366B3B38}" type="pres">
      <dgm:prSet presAssocID="{C48FA7C1-A140-494E-9C4B-60911CBC972F}" presName="compChildNode" presStyleCnt="0"/>
      <dgm:spPr/>
    </dgm:pt>
    <dgm:pt modelId="{808AD250-ACE3-43EB-843C-5D270D25EF4E}" type="pres">
      <dgm:prSet presAssocID="{C48FA7C1-A140-494E-9C4B-60911CBC972F}" presName="theInnerList" presStyleCnt="0"/>
      <dgm:spPr/>
    </dgm:pt>
    <dgm:pt modelId="{98497551-2DCC-4B38-B7AE-13A5FC2B1256}" type="pres">
      <dgm:prSet presAssocID="{AAEC3F0F-DB93-40F2-8D27-178D68AB87CA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CBBD188-1490-4BC0-81B9-EEC120095376}" type="pres">
      <dgm:prSet presAssocID="{C48FA7C1-A140-494E-9C4B-60911CBC972F}" presName="aSpace" presStyleCnt="0"/>
      <dgm:spPr/>
    </dgm:pt>
    <dgm:pt modelId="{0F66201B-F91E-42BD-BFC5-DFAB6BC3AB04}" type="pres">
      <dgm:prSet presAssocID="{236335D6-070A-4474-A412-02A15CC59D0C}" presName="compNode" presStyleCnt="0"/>
      <dgm:spPr/>
    </dgm:pt>
    <dgm:pt modelId="{39D41622-837F-4C28-AD54-EE5456BCBAE8}" type="pres">
      <dgm:prSet presAssocID="{236335D6-070A-4474-A412-02A15CC59D0C}" presName="aNode" presStyleLbl="bgShp" presStyleIdx="2" presStyleCnt="3"/>
      <dgm:spPr/>
      <dgm:t>
        <a:bodyPr/>
        <a:lstStyle/>
        <a:p>
          <a:endParaRPr lang="it-IT"/>
        </a:p>
      </dgm:t>
    </dgm:pt>
    <dgm:pt modelId="{9164663A-CCB0-40A1-A1DC-2E83AA868F90}" type="pres">
      <dgm:prSet presAssocID="{236335D6-070A-4474-A412-02A15CC59D0C}" presName="textNode" presStyleLbl="bgShp" presStyleIdx="2" presStyleCnt="3"/>
      <dgm:spPr/>
      <dgm:t>
        <a:bodyPr/>
        <a:lstStyle/>
        <a:p>
          <a:endParaRPr lang="it-IT"/>
        </a:p>
      </dgm:t>
    </dgm:pt>
    <dgm:pt modelId="{4C807978-7629-439A-9DD7-E4AFD216A8B3}" type="pres">
      <dgm:prSet presAssocID="{236335D6-070A-4474-A412-02A15CC59D0C}" presName="compChildNode" presStyleCnt="0"/>
      <dgm:spPr/>
    </dgm:pt>
    <dgm:pt modelId="{343CEFA5-DEBE-4D4C-A8C4-25D028C437DA}" type="pres">
      <dgm:prSet presAssocID="{236335D6-070A-4474-A412-02A15CC59D0C}" presName="theInnerList" presStyleCnt="0"/>
      <dgm:spPr/>
    </dgm:pt>
    <dgm:pt modelId="{58AE5372-B0AE-45F6-BDBE-F5AAA2DF86CA}" type="pres">
      <dgm:prSet presAssocID="{981449F3-BCA9-4FEA-9EDF-60CCA43D41A4}" presName="childNode" presStyleLbl="node1" presStyleIdx="2" presStyleCnt="3" custLinFactNeighborY="-54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6455C02-7941-4CDA-8E12-18A993533665}" type="presOf" srcId="{AAEC3F0F-DB93-40F2-8D27-178D68AB87CA}" destId="{98497551-2DCC-4B38-B7AE-13A5FC2B1256}" srcOrd="0" destOrd="0" presId="urn:microsoft.com/office/officeart/2005/8/layout/lProcess2"/>
    <dgm:cxn modelId="{E7840EC3-69AE-4935-8A3F-0C8A21CAF891}" type="presOf" srcId="{FE0F93E0-CB21-47B5-8935-DF59C8B323A4}" destId="{13735236-F249-4A7C-895C-1E6D0BF7F117}" srcOrd="0" destOrd="0" presId="urn:microsoft.com/office/officeart/2005/8/layout/lProcess2"/>
    <dgm:cxn modelId="{8F2C6F7D-B491-491D-A22E-7FACA21FE8F2}" type="presOf" srcId="{DF73C8FB-55C4-4952-8E0F-BAE7D872A78E}" destId="{AB655DE9-4D40-4AAE-BC93-EC378D3D17CC}" srcOrd="0" destOrd="0" presId="urn:microsoft.com/office/officeart/2005/8/layout/lProcess2"/>
    <dgm:cxn modelId="{4D41BBE4-153B-41D2-B56B-4B7C119DE08F}" srcId="{236335D6-070A-4474-A412-02A15CC59D0C}" destId="{981449F3-BCA9-4FEA-9EDF-60CCA43D41A4}" srcOrd="0" destOrd="0" parTransId="{D91E2E05-FA6B-424F-8137-E72D9BFE3232}" sibTransId="{02CD3373-6A8B-4D3F-8BDF-AFF623C1DEF4}"/>
    <dgm:cxn modelId="{97F31477-2293-47B1-8829-080C84E0BE8B}" type="presOf" srcId="{C48FA7C1-A140-494E-9C4B-60911CBC972F}" destId="{35A78997-D56E-46A2-B4E8-85C9FC30BDB1}" srcOrd="0" destOrd="0" presId="urn:microsoft.com/office/officeart/2005/8/layout/lProcess2"/>
    <dgm:cxn modelId="{DE8B8F10-E6C3-4EB1-A184-D8F2A2E96B7C}" type="presOf" srcId="{981449F3-BCA9-4FEA-9EDF-60CCA43D41A4}" destId="{58AE5372-B0AE-45F6-BDBE-F5AAA2DF86CA}" srcOrd="0" destOrd="0" presId="urn:microsoft.com/office/officeart/2005/8/layout/lProcess2"/>
    <dgm:cxn modelId="{34304B06-8C69-4CE7-9065-B89487836024}" srcId="{FE0F93E0-CB21-47B5-8935-DF59C8B323A4}" destId="{1190089F-CD21-449C-951D-0F48582D56BC}" srcOrd="0" destOrd="0" parTransId="{3FD65F7F-D9E8-4C54-8DBD-7B8B94DD23DE}" sibTransId="{2C8AFE33-238F-4404-A083-3059EA427E97}"/>
    <dgm:cxn modelId="{6179A657-FA20-4F68-AF9C-FC082F89ECBB}" type="presOf" srcId="{236335D6-070A-4474-A412-02A15CC59D0C}" destId="{9164663A-CCB0-40A1-A1DC-2E83AA868F90}" srcOrd="1" destOrd="0" presId="urn:microsoft.com/office/officeart/2005/8/layout/lProcess2"/>
    <dgm:cxn modelId="{CA729EFC-B889-40C9-8B46-C270CBD443D0}" srcId="{FE0F93E0-CB21-47B5-8935-DF59C8B323A4}" destId="{C48FA7C1-A140-494E-9C4B-60911CBC972F}" srcOrd="1" destOrd="0" parTransId="{F25F65D0-D617-4690-B391-DA9984627841}" sibTransId="{DA02029B-92FF-4B37-A90B-2D5FB745B366}"/>
    <dgm:cxn modelId="{C688B0D3-CDD9-4B61-8849-29D537AD4CF2}" type="presOf" srcId="{236335D6-070A-4474-A412-02A15CC59D0C}" destId="{39D41622-837F-4C28-AD54-EE5456BCBAE8}" srcOrd="0" destOrd="0" presId="urn:microsoft.com/office/officeart/2005/8/layout/lProcess2"/>
    <dgm:cxn modelId="{EFD31E77-2274-4A8F-94E2-24D78D9EC911}" srcId="{1190089F-CD21-449C-951D-0F48582D56BC}" destId="{DF73C8FB-55C4-4952-8E0F-BAE7D872A78E}" srcOrd="0" destOrd="0" parTransId="{50E18BA1-F7E6-4C79-9BAD-7930CD0BFAE8}" sibTransId="{F34286DE-5A26-43E8-BB75-10D62F2EEDAC}"/>
    <dgm:cxn modelId="{A68B70F6-3785-4867-A646-FE6755A8A3A6}" type="presOf" srcId="{1190089F-CD21-449C-951D-0F48582D56BC}" destId="{E9436829-C538-4FC9-870F-2F9EC3208B25}" srcOrd="1" destOrd="0" presId="urn:microsoft.com/office/officeart/2005/8/layout/lProcess2"/>
    <dgm:cxn modelId="{6739956B-62DE-40FE-B36F-DCCB9F267B79}" type="presOf" srcId="{C48FA7C1-A140-494E-9C4B-60911CBC972F}" destId="{EAC090E7-209B-422C-BD2A-30E3513F8790}" srcOrd="1" destOrd="0" presId="urn:microsoft.com/office/officeart/2005/8/layout/lProcess2"/>
    <dgm:cxn modelId="{0BB9E508-85E2-4059-9193-DD502083549F}" srcId="{FE0F93E0-CB21-47B5-8935-DF59C8B323A4}" destId="{236335D6-070A-4474-A412-02A15CC59D0C}" srcOrd="2" destOrd="0" parTransId="{8AEE6C5B-FDF5-49F5-97A0-B7A715E2AA16}" sibTransId="{9EB7F1CC-1758-4041-830E-D209D8FCE0D5}"/>
    <dgm:cxn modelId="{37C5C425-99B9-4C24-BD2C-0D0682C3C339}" srcId="{C48FA7C1-A140-494E-9C4B-60911CBC972F}" destId="{AAEC3F0F-DB93-40F2-8D27-178D68AB87CA}" srcOrd="0" destOrd="0" parTransId="{622FBB13-5ECD-4F83-914C-49475082D6F2}" sibTransId="{5D316CD7-764E-4575-A127-93F10D947DE5}"/>
    <dgm:cxn modelId="{FC1C2AB3-DF6F-4419-BDE0-080B781FC8E4}" type="presOf" srcId="{1190089F-CD21-449C-951D-0F48582D56BC}" destId="{6C1BEFAC-C3C0-40A4-A07A-48E61F665A74}" srcOrd="0" destOrd="0" presId="urn:microsoft.com/office/officeart/2005/8/layout/lProcess2"/>
    <dgm:cxn modelId="{09A72504-6AB4-4FAA-8452-8E1E4146EA8B}" type="presParOf" srcId="{13735236-F249-4A7C-895C-1E6D0BF7F117}" destId="{14C8AA73-7C09-4ED2-B84E-EED0A847B0E0}" srcOrd="0" destOrd="0" presId="urn:microsoft.com/office/officeart/2005/8/layout/lProcess2"/>
    <dgm:cxn modelId="{67F6CAAA-23FB-4F43-A1D2-D1F6B1D930B2}" type="presParOf" srcId="{14C8AA73-7C09-4ED2-B84E-EED0A847B0E0}" destId="{6C1BEFAC-C3C0-40A4-A07A-48E61F665A74}" srcOrd="0" destOrd="0" presId="urn:microsoft.com/office/officeart/2005/8/layout/lProcess2"/>
    <dgm:cxn modelId="{2443B614-F7F8-4579-B95B-78CCEB21A43B}" type="presParOf" srcId="{14C8AA73-7C09-4ED2-B84E-EED0A847B0E0}" destId="{E9436829-C538-4FC9-870F-2F9EC3208B25}" srcOrd="1" destOrd="0" presId="urn:microsoft.com/office/officeart/2005/8/layout/lProcess2"/>
    <dgm:cxn modelId="{269AFD6C-AA29-427B-8E0E-51276C4A0264}" type="presParOf" srcId="{14C8AA73-7C09-4ED2-B84E-EED0A847B0E0}" destId="{5A7C56A5-C564-410A-97EF-2D5CBCBB7376}" srcOrd="2" destOrd="0" presId="urn:microsoft.com/office/officeart/2005/8/layout/lProcess2"/>
    <dgm:cxn modelId="{5AC1732D-1F0B-4CD4-A811-C7F6225D4C3D}" type="presParOf" srcId="{5A7C56A5-C564-410A-97EF-2D5CBCBB7376}" destId="{B3857944-4FD0-4AF6-A3A5-A9DA96B7471E}" srcOrd="0" destOrd="0" presId="urn:microsoft.com/office/officeart/2005/8/layout/lProcess2"/>
    <dgm:cxn modelId="{E93E82D1-7FC0-4DBD-A894-AA257B42B5CE}" type="presParOf" srcId="{B3857944-4FD0-4AF6-A3A5-A9DA96B7471E}" destId="{AB655DE9-4D40-4AAE-BC93-EC378D3D17CC}" srcOrd="0" destOrd="0" presId="urn:microsoft.com/office/officeart/2005/8/layout/lProcess2"/>
    <dgm:cxn modelId="{F8607FE3-9E7C-4F77-8129-94DA7377C43B}" type="presParOf" srcId="{13735236-F249-4A7C-895C-1E6D0BF7F117}" destId="{CF8B9B80-CCB1-48CE-9EA7-448240670315}" srcOrd="1" destOrd="0" presId="urn:microsoft.com/office/officeart/2005/8/layout/lProcess2"/>
    <dgm:cxn modelId="{A46752A7-410E-4AC6-AFC9-2BE9295309CF}" type="presParOf" srcId="{13735236-F249-4A7C-895C-1E6D0BF7F117}" destId="{6A925F79-D976-4833-BBAC-E927A527F50C}" srcOrd="2" destOrd="0" presId="urn:microsoft.com/office/officeart/2005/8/layout/lProcess2"/>
    <dgm:cxn modelId="{22A5C956-4D3E-4EFA-9A44-D5A531E51A22}" type="presParOf" srcId="{6A925F79-D976-4833-BBAC-E927A527F50C}" destId="{35A78997-D56E-46A2-B4E8-85C9FC30BDB1}" srcOrd="0" destOrd="0" presId="urn:microsoft.com/office/officeart/2005/8/layout/lProcess2"/>
    <dgm:cxn modelId="{E0D197B8-E8AB-4CC1-928F-30DF6B8E9324}" type="presParOf" srcId="{6A925F79-D976-4833-BBAC-E927A527F50C}" destId="{EAC090E7-209B-422C-BD2A-30E3513F8790}" srcOrd="1" destOrd="0" presId="urn:microsoft.com/office/officeart/2005/8/layout/lProcess2"/>
    <dgm:cxn modelId="{B2A5C13B-2D2C-4BDC-AAD5-F403B3965D50}" type="presParOf" srcId="{6A925F79-D976-4833-BBAC-E927A527F50C}" destId="{1CA53A5C-2DAC-4A10-AFED-7C51366B3B38}" srcOrd="2" destOrd="0" presId="urn:microsoft.com/office/officeart/2005/8/layout/lProcess2"/>
    <dgm:cxn modelId="{F0B4AC84-D109-474A-BAE9-A14639E84124}" type="presParOf" srcId="{1CA53A5C-2DAC-4A10-AFED-7C51366B3B38}" destId="{808AD250-ACE3-43EB-843C-5D270D25EF4E}" srcOrd="0" destOrd="0" presId="urn:microsoft.com/office/officeart/2005/8/layout/lProcess2"/>
    <dgm:cxn modelId="{D6F7108B-95BD-406F-A42D-BF71541B6E8E}" type="presParOf" srcId="{808AD250-ACE3-43EB-843C-5D270D25EF4E}" destId="{98497551-2DCC-4B38-B7AE-13A5FC2B1256}" srcOrd="0" destOrd="0" presId="urn:microsoft.com/office/officeart/2005/8/layout/lProcess2"/>
    <dgm:cxn modelId="{EA2249AC-C971-4AB4-BEF2-17C242D68553}" type="presParOf" srcId="{13735236-F249-4A7C-895C-1E6D0BF7F117}" destId="{CCBBD188-1490-4BC0-81B9-EEC120095376}" srcOrd="3" destOrd="0" presId="urn:microsoft.com/office/officeart/2005/8/layout/lProcess2"/>
    <dgm:cxn modelId="{E5E7890A-A5E9-42A2-918C-CEA2B1FF0CC7}" type="presParOf" srcId="{13735236-F249-4A7C-895C-1E6D0BF7F117}" destId="{0F66201B-F91E-42BD-BFC5-DFAB6BC3AB04}" srcOrd="4" destOrd="0" presId="urn:microsoft.com/office/officeart/2005/8/layout/lProcess2"/>
    <dgm:cxn modelId="{A29224E5-9DEB-490B-AB47-BACC3A9ECDE9}" type="presParOf" srcId="{0F66201B-F91E-42BD-BFC5-DFAB6BC3AB04}" destId="{39D41622-837F-4C28-AD54-EE5456BCBAE8}" srcOrd="0" destOrd="0" presId="urn:microsoft.com/office/officeart/2005/8/layout/lProcess2"/>
    <dgm:cxn modelId="{4D7FC819-20AE-481C-8C68-BE161D8C5612}" type="presParOf" srcId="{0F66201B-F91E-42BD-BFC5-DFAB6BC3AB04}" destId="{9164663A-CCB0-40A1-A1DC-2E83AA868F90}" srcOrd="1" destOrd="0" presId="urn:microsoft.com/office/officeart/2005/8/layout/lProcess2"/>
    <dgm:cxn modelId="{8201C069-EE9A-4CAE-9311-DBF79BF4A4C2}" type="presParOf" srcId="{0F66201B-F91E-42BD-BFC5-DFAB6BC3AB04}" destId="{4C807978-7629-439A-9DD7-E4AFD216A8B3}" srcOrd="2" destOrd="0" presId="urn:microsoft.com/office/officeart/2005/8/layout/lProcess2"/>
    <dgm:cxn modelId="{9CB2E0B8-133D-419F-A364-085A0290A091}" type="presParOf" srcId="{4C807978-7629-439A-9DD7-E4AFD216A8B3}" destId="{343CEFA5-DEBE-4D4C-A8C4-25D028C437DA}" srcOrd="0" destOrd="0" presId="urn:microsoft.com/office/officeart/2005/8/layout/lProcess2"/>
    <dgm:cxn modelId="{BB00B92F-D14E-4ABD-82DC-4B00BD5C28D9}" type="presParOf" srcId="{343CEFA5-DEBE-4D4C-A8C4-25D028C437DA}" destId="{58AE5372-B0AE-45F6-BDBE-F5AAA2DF86CA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770801-D680-46DD-B1A2-0A5008115CA4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91BADF4-0D83-476A-9986-28678504E7C8}">
      <dgm:prSet phldrT="[Testo]"/>
      <dgm:spPr/>
      <dgm:t>
        <a:bodyPr/>
        <a:lstStyle/>
        <a:p>
          <a:r>
            <a:rPr lang="it-IT" dirty="0" smtClean="0"/>
            <a:t>contesto</a:t>
          </a:r>
          <a:endParaRPr lang="it-IT" dirty="0"/>
        </a:p>
      </dgm:t>
    </dgm:pt>
    <dgm:pt modelId="{ACBF2E47-B74E-434D-BAD6-C79F34929BEB}" type="parTrans" cxnId="{BD38D5A3-6C3C-4545-8F83-A9C473F56344}">
      <dgm:prSet/>
      <dgm:spPr/>
      <dgm:t>
        <a:bodyPr/>
        <a:lstStyle/>
        <a:p>
          <a:endParaRPr lang="it-IT"/>
        </a:p>
      </dgm:t>
    </dgm:pt>
    <dgm:pt modelId="{E518FC06-B200-4882-9F57-9E148ECAF4D5}" type="sibTrans" cxnId="{BD38D5A3-6C3C-4545-8F83-A9C473F56344}">
      <dgm:prSet/>
      <dgm:spPr/>
      <dgm:t>
        <a:bodyPr/>
        <a:lstStyle/>
        <a:p>
          <a:endParaRPr lang="it-IT"/>
        </a:p>
      </dgm:t>
    </dgm:pt>
    <dgm:pt modelId="{DFCB8AF0-05C7-466F-863E-790F7D395D73}">
      <dgm:prSet phldrT="[Testo]"/>
      <dgm:spPr/>
      <dgm:t>
        <a:bodyPr/>
        <a:lstStyle/>
        <a:p>
          <a:r>
            <a:rPr lang="it-IT" smtClean="0"/>
            <a:t>1 - processo</a:t>
          </a:r>
          <a:endParaRPr lang="it-IT" dirty="0"/>
        </a:p>
      </dgm:t>
    </dgm:pt>
    <dgm:pt modelId="{000BC621-3337-42E4-82A1-6A773A03E867}" type="parTrans" cxnId="{1651D305-5F69-4C82-8797-D14BE88B98A5}">
      <dgm:prSet/>
      <dgm:spPr/>
      <dgm:t>
        <a:bodyPr/>
        <a:lstStyle/>
        <a:p>
          <a:endParaRPr lang="it-IT"/>
        </a:p>
      </dgm:t>
    </dgm:pt>
    <dgm:pt modelId="{2E56AB53-31E8-4FF1-8DBD-99E6B563A1E8}" type="sibTrans" cxnId="{1651D305-5F69-4C82-8797-D14BE88B98A5}">
      <dgm:prSet/>
      <dgm:spPr/>
      <dgm:t>
        <a:bodyPr/>
        <a:lstStyle/>
        <a:p>
          <a:endParaRPr lang="it-IT"/>
        </a:p>
      </dgm:t>
    </dgm:pt>
    <dgm:pt modelId="{AAD28EA6-A53E-440D-9C9D-FA631E69518F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sz="1700" dirty="0" smtClean="0"/>
            <a:t>CERTEZZA: si conosce lo stato di natura</a:t>
          </a:r>
          <a:endParaRPr lang="it-IT" sz="1700" dirty="0"/>
        </a:p>
      </dgm:t>
    </dgm:pt>
    <dgm:pt modelId="{A48B730A-D2DF-459A-8A77-A3C01EB4B183}" type="parTrans" cxnId="{FBF16B83-C756-49BC-9D46-E64E2E948801}">
      <dgm:prSet/>
      <dgm:spPr/>
      <dgm:t>
        <a:bodyPr/>
        <a:lstStyle/>
        <a:p>
          <a:endParaRPr lang="it-IT"/>
        </a:p>
      </dgm:t>
    </dgm:pt>
    <dgm:pt modelId="{92984844-72D5-4B94-B3B1-B073003F4E2A}" type="sibTrans" cxnId="{FBF16B83-C756-49BC-9D46-E64E2E948801}">
      <dgm:prSet/>
      <dgm:spPr/>
      <dgm:t>
        <a:bodyPr/>
        <a:lstStyle/>
        <a:p>
          <a:endParaRPr lang="it-IT"/>
        </a:p>
      </dgm:t>
    </dgm:pt>
    <dgm:pt modelId="{3FD624A4-3C55-4EFD-BB6F-F5C4C74991D6}">
      <dgm:prSet phldrT="[Testo]"/>
      <dgm:spPr/>
      <dgm:t>
        <a:bodyPr/>
        <a:lstStyle/>
        <a:p>
          <a:r>
            <a:rPr lang="it-IT" smtClean="0"/>
            <a:t>2 - processo</a:t>
          </a:r>
          <a:endParaRPr lang="it-IT" dirty="0"/>
        </a:p>
      </dgm:t>
    </dgm:pt>
    <dgm:pt modelId="{30DE6D22-8600-4D66-A488-818F795EADEB}" type="parTrans" cxnId="{2E78FDA3-E889-418F-B557-A6D7A50BD99C}">
      <dgm:prSet/>
      <dgm:spPr/>
      <dgm:t>
        <a:bodyPr/>
        <a:lstStyle/>
        <a:p>
          <a:endParaRPr lang="it-IT"/>
        </a:p>
      </dgm:t>
    </dgm:pt>
    <dgm:pt modelId="{B691DD92-3656-4208-9CE6-1E6097A4DAB8}" type="sibTrans" cxnId="{2E78FDA3-E889-418F-B557-A6D7A50BD99C}">
      <dgm:prSet/>
      <dgm:spPr/>
      <dgm:t>
        <a:bodyPr/>
        <a:lstStyle/>
        <a:p>
          <a:endParaRPr lang="it-IT"/>
        </a:p>
      </dgm:t>
    </dgm:pt>
    <dgm:pt modelId="{9F73E79E-890F-4772-AB3D-71529C854578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sz="1800" dirty="0" smtClean="0"/>
            <a:t>DELIBERAZIONE: esame delle varie opzioni: PRO/CONTRO.</a:t>
          </a:r>
          <a:endParaRPr lang="it-IT" sz="1800" dirty="0"/>
        </a:p>
      </dgm:t>
    </dgm:pt>
    <dgm:pt modelId="{E34C520D-5660-4EAC-834F-ED46B04A8049}" type="parTrans" cxnId="{B6559BD4-6F81-4B25-862F-C2676423B657}">
      <dgm:prSet/>
      <dgm:spPr/>
      <dgm:t>
        <a:bodyPr/>
        <a:lstStyle/>
        <a:p>
          <a:endParaRPr lang="it-IT"/>
        </a:p>
      </dgm:t>
    </dgm:pt>
    <dgm:pt modelId="{33009A58-4A4C-4090-9FD4-6114627C67BB}" type="sibTrans" cxnId="{B6559BD4-6F81-4B25-862F-C2676423B657}">
      <dgm:prSet/>
      <dgm:spPr/>
      <dgm:t>
        <a:bodyPr/>
        <a:lstStyle/>
        <a:p>
          <a:endParaRPr lang="it-IT"/>
        </a:p>
      </dgm:t>
    </dgm:pt>
    <dgm:pt modelId="{DD9949BB-271E-4D5E-A8A6-3CB97FF26438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sz="1600" dirty="0" smtClean="0"/>
            <a:t>Sintomo di problema nuovo: </a:t>
          </a:r>
          <a:r>
            <a:rPr lang="it-IT" sz="1600" i="1" dirty="0" smtClean="0"/>
            <a:t>FDA cambia</a:t>
          </a:r>
          <a:endParaRPr lang="it-IT" sz="1600" i="1" dirty="0"/>
        </a:p>
      </dgm:t>
    </dgm:pt>
    <dgm:pt modelId="{D52C4298-6BE9-44E5-8A22-C096DC8F66C2}" type="sibTrans" cxnId="{5BD88957-C064-4ADC-8AAD-A36863F697D0}">
      <dgm:prSet/>
      <dgm:spPr/>
      <dgm:t>
        <a:bodyPr/>
        <a:lstStyle/>
        <a:p>
          <a:endParaRPr lang="it-IT"/>
        </a:p>
      </dgm:t>
    </dgm:pt>
    <dgm:pt modelId="{8DC64F5D-21A2-406D-BF76-E5A934E1FF42}" type="parTrans" cxnId="{5BD88957-C064-4ADC-8AAD-A36863F697D0}">
      <dgm:prSet/>
      <dgm:spPr/>
      <dgm:t>
        <a:bodyPr/>
        <a:lstStyle/>
        <a:p>
          <a:endParaRPr lang="it-IT"/>
        </a:p>
      </dgm:t>
    </dgm:pt>
    <dgm:pt modelId="{DCF74778-002E-400D-A31B-D6B0975DE4D6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sz="1600" dirty="0" smtClean="0"/>
            <a:t>Evento eccezionale: </a:t>
          </a:r>
          <a:r>
            <a:rPr lang="it-IT" sz="1600" i="1" dirty="0" err="1" smtClean="0"/>
            <a:t>talidomide</a:t>
          </a:r>
          <a:r>
            <a:rPr lang="it-IT" sz="1600" i="1" dirty="0" smtClean="0"/>
            <a:t>, cobalto.</a:t>
          </a:r>
          <a:endParaRPr lang="it-IT" sz="1600" i="1" dirty="0"/>
        </a:p>
      </dgm:t>
    </dgm:pt>
    <dgm:pt modelId="{779282EC-CCDB-486C-9B2E-2C06B3E62CFE}" type="sibTrans" cxnId="{610F159A-074A-419B-8310-039A59621E3A}">
      <dgm:prSet/>
      <dgm:spPr/>
      <dgm:t>
        <a:bodyPr/>
        <a:lstStyle/>
        <a:p>
          <a:endParaRPr lang="it-IT"/>
        </a:p>
      </dgm:t>
    </dgm:pt>
    <dgm:pt modelId="{F04AD3C5-8FA9-4608-B9B1-CE26479DC0DA}" type="parTrans" cxnId="{610F159A-074A-419B-8310-039A59621E3A}">
      <dgm:prSet/>
      <dgm:spPr/>
      <dgm:t>
        <a:bodyPr/>
        <a:lstStyle/>
        <a:p>
          <a:endParaRPr lang="it-IT"/>
        </a:p>
      </dgm:t>
    </dgm:pt>
    <dgm:pt modelId="{92DF32C1-8211-45DF-B977-843F3554015D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sz="1600" dirty="0" smtClean="0"/>
            <a:t>Fenomeno unico è fatto generale: </a:t>
          </a:r>
          <a:r>
            <a:rPr lang="it-IT" sz="1600" i="1" dirty="0" smtClean="0"/>
            <a:t>123</a:t>
          </a:r>
          <a:endParaRPr lang="it-IT" sz="1600" i="1" dirty="0"/>
        </a:p>
      </dgm:t>
    </dgm:pt>
    <dgm:pt modelId="{7ECB4AEA-31E7-465E-9715-82B0D40F1249}" type="sibTrans" cxnId="{43D91809-35DE-4E23-8D34-00348DE8200D}">
      <dgm:prSet/>
      <dgm:spPr/>
      <dgm:t>
        <a:bodyPr/>
        <a:lstStyle/>
        <a:p>
          <a:endParaRPr lang="it-IT"/>
        </a:p>
      </dgm:t>
    </dgm:pt>
    <dgm:pt modelId="{3D6F26DB-4821-457B-9708-DFD6523E5048}" type="parTrans" cxnId="{43D91809-35DE-4E23-8D34-00348DE8200D}">
      <dgm:prSet/>
      <dgm:spPr/>
      <dgm:t>
        <a:bodyPr/>
        <a:lstStyle/>
        <a:p>
          <a:endParaRPr lang="it-IT"/>
        </a:p>
      </dgm:t>
    </dgm:pt>
    <dgm:pt modelId="{2EFBBF7F-7623-4AFA-8E93-12851B981253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sz="1600" dirty="0" smtClean="0"/>
            <a:t>Singolo evento è fatto generico: </a:t>
          </a:r>
          <a:r>
            <a:rPr lang="it-IT" sz="1600" i="1" dirty="0" smtClean="0"/>
            <a:t>tubatura</a:t>
          </a:r>
          <a:endParaRPr lang="it-IT" sz="1600" i="1" dirty="0"/>
        </a:p>
      </dgm:t>
    </dgm:pt>
    <dgm:pt modelId="{1FC7E147-A841-44F4-A74A-592C590AD7BB}" type="sibTrans" cxnId="{6C8610F4-7582-445D-AC46-714082A6943C}">
      <dgm:prSet/>
      <dgm:spPr/>
      <dgm:t>
        <a:bodyPr/>
        <a:lstStyle/>
        <a:p>
          <a:endParaRPr lang="it-IT"/>
        </a:p>
      </dgm:t>
    </dgm:pt>
    <dgm:pt modelId="{2371CDC2-68D0-4000-86F5-A2A95D6D7C91}" type="parTrans" cxnId="{6C8610F4-7582-445D-AC46-714082A6943C}">
      <dgm:prSet/>
      <dgm:spPr/>
      <dgm:t>
        <a:bodyPr/>
        <a:lstStyle/>
        <a:p>
          <a:endParaRPr lang="it-IT"/>
        </a:p>
      </dgm:t>
    </dgm:pt>
    <dgm:pt modelId="{227D8FC1-BF77-4122-8BDB-110CAD4B97D2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sz="1600" dirty="0" smtClean="0"/>
            <a:t>Se si sbaglia contesto la decisione è sbagliata.</a:t>
          </a:r>
          <a:endParaRPr lang="it-IT" sz="1600" dirty="0"/>
        </a:p>
      </dgm:t>
    </dgm:pt>
    <dgm:pt modelId="{B59CDBFA-04CB-4D17-95F1-11216FA8D155}" type="parTrans" cxnId="{4FA007D6-7024-477F-8425-798C210A6F82}">
      <dgm:prSet/>
      <dgm:spPr/>
      <dgm:t>
        <a:bodyPr/>
        <a:lstStyle/>
        <a:p>
          <a:endParaRPr lang="it-IT"/>
        </a:p>
      </dgm:t>
    </dgm:pt>
    <dgm:pt modelId="{4B7CB14C-D8ED-4860-890F-FFB05AC8571D}" type="sibTrans" cxnId="{4FA007D6-7024-477F-8425-798C210A6F82}">
      <dgm:prSet/>
      <dgm:spPr/>
      <dgm:t>
        <a:bodyPr/>
        <a:lstStyle/>
        <a:p>
          <a:endParaRPr lang="it-IT"/>
        </a:p>
      </dgm:t>
    </dgm:pt>
    <dgm:pt modelId="{142F8E4A-5128-4768-83DC-EF096163DA08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sz="1600" dirty="0" smtClean="0"/>
            <a:t>Spiegazioni incomplete.</a:t>
          </a:r>
          <a:endParaRPr lang="it-IT" sz="1600" dirty="0"/>
        </a:p>
      </dgm:t>
    </dgm:pt>
    <dgm:pt modelId="{9076B521-0478-47BA-8915-F41969864280}" type="parTrans" cxnId="{DAA63278-7731-443C-82EE-1EF1D144BFAD}">
      <dgm:prSet/>
      <dgm:spPr/>
      <dgm:t>
        <a:bodyPr/>
        <a:lstStyle/>
        <a:p>
          <a:endParaRPr lang="it-IT"/>
        </a:p>
      </dgm:t>
    </dgm:pt>
    <dgm:pt modelId="{0A9ABAD0-098D-48A6-98CA-A74783820D78}" type="sibTrans" cxnId="{DAA63278-7731-443C-82EE-1EF1D144BFAD}">
      <dgm:prSet/>
      <dgm:spPr/>
      <dgm:t>
        <a:bodyPr/>
        <a:lstStyle/>
        <a:p>
          <a:endParaRPr lang="it-IT"/>
        </a:p>
      </dgm:t>
    </dgm:pt>
    <dgm:pt modelId="{622B9BEF-B139-4092-B6FF-91C460DF5770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sz="1700" dirty="0" smtClean="0"/>
            <a:t>RISCHIO: non si conosce lo stato di natura ma la probabilità di ciascun stato di natura</a:t>
          </a:r>
          <a:endParaRPr lang="it-IT" sz="1700" dirty="0"/>
        </a:p>
      </dgm:t>
    </dgm:pt>
    <dgm:pt modelId="{1653628D-43DD-4671-93DA-6550AB7EF39F}" type="parTrans" cxnId="{38BD0C0E-48E9-40FA-80C2-836E567EAB3A}">
      <dgm:prSet/>
      <dgm:spPr/>
      <dgm:t>
        <a:bodyPr/>
        <a:lstStyle/>
        <a:p>
          <a:endParaRPr lang="it-IT"/>
        </a:p>
      </dgm:t>
    </dgm:pt>
    <dgm:pt modelId="{09A1051B-0D32-4514-A68E-3EF66D1A7AC9}" type="sibTrans" cxnId="{38BD0C0E-48E9-40FA-80C2-836E567EAB3A}">
      <dgm:prSet/>
      <dgm:spPr/>
      <dgm:t>
        <a:bodyPr/>
        <a:lstStyle/>
        <a:p>
          <a:endParaRPr lang="it-IT"/>
        </a:p>
      </dgm:t>
    </dgm:pt>
    <dgm:pt modelId="{EF86099C-51B3-49A7-A83B-4C37740972FC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sz="1700" dirty="0" smtClean="0"/>
            <a:t>INCERTEZZA: non si conosce ne lo stato di natura, ne le probabilità</a:t>
          </a:r>
          <a:endParaRPr lang="it-IT" sz="1700" dirty="0"/>
        </a:p>
      </dgm:t>
    </dgm:pt>
    <dgm:pt modelId="{C0B1D164-FA9F-4CDE-86A6-49A4F359147C}" type="parTrans" cxnId="{DF747EEA-A40E-450C-BDF9-8098DA5C563C}">
      <dgm:prSet/>
      <dgm:spPr/>
      <dgm:t>
        <a:bodyPr/>
        <a:lstStyle/>
        <a:p>
          <a:endParaRPr lang="it-IT"/>
        </a:p>
      </dgm:t>
    </dgm:pt>
    <dgm:pt modelId="{0F779392-3E01-4951-8F9F-FE3B12B279E9}" type="sibTrans" cxnId="{DF747EEA-A40E-450C-BDF9-8098DA5C563C}">
      <dgm:prSet/>
      <dgm:spPr/>
      <dgm:t>
        <a:bodyPr/>
        <a:lstStyle/>
        <a:p>
          <a:endParaRPr lang="it-IT"/>
        </a:p>
      </dgm:t>
    </dgm:pt>
    <dgm:pt modelId="{C378EA81-8942-42D1-8A89-01A6C4D04384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it-IT" sz="1600" dirty="0"/>
        </a:p>
      </dgm:t>
    </dgm:pt>
    <dgm:pt modelId="{2ACEE7E0-39C5-4C1C-B5D7-F40E1685C6A1}" type="parTrans" cxnId="{26217E4D-7229-43C7-BFD3-674D5627AE31}">
      <dgm:prSet/>
      <dgm:spPr/>
      <dgm:t>
        <a:bodyPr/>
        <a:lstStyle/>
        <a:p>
          <a:endParaRPr lang="it-IT"/>
        </a:p>
      </dgm:t>
    </dgm:pt>
    <dgm:pt modelId="{AAF137AE-1CE5-461F-9225-7645F423B42C}" type="sibTrans" cxnId="{26217E4D-7229-43C7-BFD3-674D5627AE31}">
      <dgm:prSet/>
      <dgm:spPr/>
      <dgm:t>
        <a:bodyPr/>
        <a:lstStyle/>
        <a:p>
          <a:endParaRPr lang="it-IT"/>
        </a:p>
      </dgm:t>
    </dgm:pt>
    <dgm:pt modelId="{CF3A2FBE-4FC9-4D73-802D-7AF81E4526BF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sz="1800" dirty="0" smtClean="0"/>
            <a:t>SCELTA: Si seleziona una opzione.</a:t>
          </a:r>
          <a:endParaRPr lang="it-IT" sz="1800" dirty="0"/>
        </a:p>
      </dgm:t>
    </dgm:pt>
    <dgm:pt modelId="{8E105C8E-07C0-4BA9-82C4-81221BBAD8BF}" type="parTrans" cxnId="{C6DD0680-9583-4F62-8EA0-2C8985A20445}">
      <dgm:prSet/>
      <dgm:spPr/>
      <dgm:t>
        <a:bodyPr/>
        <a:lstStyle/>
        <a:p>
          <a:endParaRPr lang="it-IT"/>
        </a:p>
      </dgm:t>
    </dgm:pt>
    <dgm:pt modelId="{BA318A1C-7FFE-4AFE-BCC2-79A1517CA188}" type="sibTrans" cxnId="{C6DD0680-9583-4F62-8EA0-2C8985A20445}">
      <dgm:prSet/>
      <dgm:spPr/>
      <dgm:t>
        <a:bodyPr/>
        <a:lstStyle/>
        <a:p>
          <a:endParaRPr lang="it-IT"/>
        </a:p>
      </dgm:t>
    </dgm:pt>
    <dgm:pt modelId="{330885DA-5337-47F9-B583-EEF99D07F3B3}" type="pres">
      <dgm:prSet presAssocID="{08770801-D680-46DD-B1A2-0A5008115CA4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34A39661-3B19-47FF-AEBD-3ACC7CE4A55C}" type="pres">
      <dgm:prSet presAssocID="{991BADF4-0D83-476A-9986-28678504E7C8}" presName="compositeNode" presStyleCnt="0">
        <dgm:presLayoutVars>
          <dgm:bulletEnabled val="1"/>
        </dgm:presLayoutVars>
      </dgm:prSet>
      <dgm:spPr/>
    </dgm:pt>
    <dgm:pt modelId="{EAB57F27-119E-49DB-B59C-52ECF66D1C10}" type="pres">
      <dgm:prSet presAssocID="{991BADF4-0D83-476A-9986-28678504E7C8}" presName="image" presStyleLbl="fgImgPlace1" presStyleIdx="0" presStyleCnt="3"/>
      <dgm:spPr/>
    </dgm:pt>
    <dgm:pt modelId="{BFDF69C6-7638-4646-9A40-649730072901}" type="pres">
      <dgm:prSet presAssocID="{991BADF4-0D83-476A-9986-28678504E7C8}" presName="childNode" presStyleLbl="node1" presStyleIdx="0" presStyleCnt="3" custLinFactNeighborX="24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8D18CD3-94C0-40C2-AC19-6E05D2E66741}" type="pres">
      <dgm:prSet presAssocID="{991BADF4-0D83-476A-9986-28678504E7C8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D4A7DFF-3BE6-4933-B507-E28603C8054E}" type="pres">
      <dgm:prSet presAssocID="{E518FC06-B200-4882-9F57-9E148ECAF4D5}" presName="sibTrans" presStyleCnt="0"/>
      <dgm:spPr/>
    </dgm:pt>
    <dgm:pt modelId="{B6DC2043-86FC-46F3-8FAB-6141FC75DFB9}" type="pres">
      <dgm:prSet presAssocID="{DFCB8AF0-05C7-466F-863E-790F7D395D73}" presName="compositeNode" presStyleCnt="0">
        <dgm:presLayoutVars>
          <dgm:bulletEnabled val="1"/>
        </dgm:presLayoutVars>
      </dgm:prSet>
      <dgm:spPr/>
    </dgm:pt>
    <dgm:pt modelId="{B5110A74-6B91-43E3-AC0D-B81AAC1459C6}" type="pres">
      <dgm:prSet presAssocID="{DFCB8AF0-05C7-466F-863E-790F7D395D73}" presName="image" presStyleLbl="fgImgPlace1" presStyleIdx="1" presStyleCnt="3"/>
      <dgm:spPr/>
    </dgm:pt>
    <dgm:pt modelId="{FAAF5506-46D9-4BBD-84AD-4093805624A7}" type="pres">
      <dgm:prSet presAssocID="{DFCB8AF0-05C7-466F-863E-790F7D395D73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F98210D-ABC2-44B1-9E87-C11CC8A39007}" type="pres">
      <dgm:prSet presAssocID="{DFCB8AF0-05C7-466F-863E-790F7D395D73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587F03F-0723-4579-AE13-82666C052EDE}" type="pres">
      <dgm:prSet presAssocID="{2E56AB53-31E8-4FF1-8DBD-99E6B563A1E8}" presName="sibTrans" presStyleCnt="0"/>
      <dgm:spPr/>
    </dgm:pt>
    <dgm:pt modelId="{8912BEB1-99EE-491D-8E1B-F3EEBD7825B1}" type="pres">
      <dgm:prSet presAssocID="{3FD624A4-3C55-4EFD-BB6F-F5C4C74991D6}" presName="compositeNode" presStyleCnt="0">
        <dgm:presLayoutVars>
          <dgm:bulletEnabled val="1"/>
        </dgm:presLayoutVars>
      </dgm:prSet>
      <dgm:spPr/>
    </dgm:pt>
    <dgm:pt modelId="{AA755842-A3E3-48BE-9156-05292619CBAF}" type="pres">
      <dgm:prSet presAssocID="{3FD624A4-3C55-4EFD-BB6F-F5C4C74991D6}" presName="image" presStyleLbl="fgImgPlace1" presStyleIdx="2" presStyleCnt="3"/>
      <dgm:spPr/>
    </dgm:pt>
    <dgm:pt modelId="{CEA3A7B9-0269-401D-9D5B-BCC54413C8FB}" type="pres">
      <dgm:prSet presAssocID="{3FD624A4-3C55-4EFD-BB6F-F5C4C74991D6}" presName="childNode" presStyleLbl="node1" presStyleIdx="2" presStyleCnt="3" custLinFactNeighborX="1308" custLinFactNeighborY="-119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DA3489B-ECCE-4995-BF0C-B821D4036DB7}" type="pres">
      <dgm:prSet presAssocID="{3FD624A4-3C55-4EFD-BB6F-F5C4C74991D6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F8D7151-E4E1-415C-B4F5-9CF126B9F78E}" type="presOf" srcId="{C378EA81-8942-42D1-8A89-01A6C4D04384}" destId="{FAAF5506-46D9-4BBD-84AD-4093805624A7}" srcOrd="0" destOrd="3" presId="urn:microsoft.com/office/officeart/2005/8/layout/hList2"/>
    <dgm:cxn modelId="{6C8610F4-7582-445D-AC46-714082A6943C}" srcId="{991BADF4-0D83-476A-9986-28678504E7C8}" destId="{2EFBBF7F-7623-4AFA-8E93-12851B981253}" srcOrd="0" destOrd="0" parTransId="{2371CDC2-68D0-4000-86F5-A2A95D6D7C91}" sibTransId="{1FC7E147-A841-44F4-A74A-592C590AD7BB}"/>
    <dgm:cxn modelId="{BD38D5A3-6C3C-4545-8F83-A9C473F56344}" srcId="{08770801-D680-46DD-B1A2-0A5008115CA4}" destId="{991BADF4-0D83-476A-9986-28678504E7C8}" srcOrd="0" destOrd="0" parTransId="{ACBF2E47-B74E-434D-BAD6-C79F34929BEB}" sibTransId="{E518FC06-B200-4882-9F57-9E148ECAF4D5}"/>
    <dgm:cxn modelId="{DAA63278-7731-443C-82EE-1EF1D144BFAD}" srcId="{991BADF4-0D83-476A-9986-28678504E7C8}" destId="{142F8E4A-5128-4768-83DC-EF096163DA08}" srcOrd="5" destOrd="0" parTransId="{9076B521-0478-47BA-8915-F41969864280}" sibTransId="{0A9ABAD0-098D-48A6-98CA-A74783820D78}"/>
    <dgm:cxn modelId="{1A3ADC51-86BF-4976-AAD3-53E91E791053}" type="presOf" srcId="{DCF74778-002E-400D-A31B-D6B0975DE4D6}" destId="{BFDF69C6-7638-4646-9A40-649730072901}" srcOrd="0" destOrd="2" presId="urn:microsoft.com/office/officeart/2005/8/layout/hList2"/>
    <dgm:cxn modelId="{B6559BD4-6F81-4B25-862F-C2676423B657}" srcId="{3FD624A4-3C55-4EFD-BB6F-F5C4C74991D6}" destId="{9F73E79E-890F-4772-AB3D-71529C854578}" srcOrd="0" destOrd="0" parTransId="{E34C520D-5660-4EAC-834F-ED46B04A8049}" sibTransId="{33009A58-4A4C-4090-9FD4-6114627C67BB}"/>
    <dgm:cxn modelId="{2E78FDA3-E889-418F-B557-A6D7A50BD99C}" srcId="{08770801-D680-46DD-B1A2-0A5008115CA4}" destId="{3FD624A4-3C55-4EFD-BB6F-F5C4C74991D6}" srcOrd="2" destOrd="0" parTransId="{30DE6D22-8600-4D66-A488-818F795EADEB}" sibTransId="{B691DD92-3656-4208-9CE6-1E6097A4DAB8}"/>
    <dgm:cxn modelId="{A18C1475-A737-4588-8E60-3E3847721FC1}" type="presOf" srcId="{DD9949BB-271E-4D5E-A8A6-3CB97FF26438}" destId="{BFDF69C6-7638-4646-9A40-649730072901}" srcOrd="0" destOrd="3" presId="urn:microsoft.com/office/officeart/2005/8/layout/hList2"/>
    <dgm:cxn modelId="{38BD0C0E-48E9-40FA-80C2-836E567EAB3A}" srcId="{DFCB8AF0-05C7-466F-863E-790F7D395D73}" destId="{622B9BEF-B139-4092-B6FF-91C460DF5770}" srcOrd="1" destOrd="0" parTransId="{1653628D-43DD-4671-93DA-6550AB7EF39F}" sibTransId="{09A1051B-0D32-4514-A68E-3EF66D1A7AC9}"/>
    <dgm:cxn modelId="{F17B2A7A-A88E-48BC-BDAF-DED4C9E51F55}" type="presOf" srcId="{AAD28EA6-A53E-440D-9C9D-FA631E69518F}" destId="{FAAF5506-46D9-4BBD-84AD-4093805624A7}" srcOrd="0" destOrd="0" presId="urn:microsoft.com/office/officeart/2005/8/layout/hList2"/>
    <dgm:cxn modelId="{1651D305-5F69-4C82-8797-D14BE88B98A5}" srcId="{08770801-D680-46DD-B1A2-0A5008115CA4}" destId="{DFCB8AF0-05C7-466F-863E-790F7D395D73}" srcOrd="1" destOrd="0" parTransId="{000BC621-3337-42E4-82A1-6A773A03E867}" sibTransId="{2E56AB53-31E8-4FF1-8DBD-99E6B563A1E8}"/>
    <dgm:cxn modelId="{AB326828-69AC-4AEA-AFA1-62ED9BCD58B6}" type="presOf" srcId="{CF3A2FBE-4FC9-4D73-802D-7AF81E4526BF}" destId="{CEA3A7B9-0269-401D-9D5B-BCC54413C8FB}" srcOrd="0" destOrd="1" presId="urn:microsoft.com/office/officeart/2005/8/layout/hList2"/>
    <dgm:cxn modelId="{8DF4E056-0ACC-45B3-A81C-02C57053699D}" type="presOf" srcId="{9F73E79E-890F-4772-AB3D-71529C854578}" destId="{CEA3A7B9-0269-401D-9D5B-BCC54413C8FB}" srcOrd="0" destOrd="0" presId="urn:microsoft.com/office/officeart/2005/8/layout/hList2"/>
    <dgm:cxn modelId="{9429A7B8-19D2-43B3-A3A4-3E6686987DEA}" type="presOf" srcId="{991BADF4-0D83-476A-9986-28678504E7C8}" destId="{D8D18CD3-94C0-40C2-AC19-6E05D2E66741}" srcOrd="0" destOrd="0" presId="urn:microsoft.com/office/officeart/2005/8/layout/hList2"/>
    <dgm:cxn modelId="{9D7F23B6-1B10-43F1-9C3B-DDED226AD9D1}" type="presOf" srcId="{DFCB8AF0-05C7-466F-863E-790F7D395D73}" destId="{CF98210D-ABC2-44B1-9E87-C11CC8A39007}" srcOrd="0" destOrd="0" presId="urn:microsoft.com/office/officeart/2005/8/layout/hList2"/>
    <dgm:cxn modelId="{921BAD16-7AEA-4C05-BFF1-690EBE583C88}" type="presOf" srcId="{92DF32C1-8211-45DF-B977-843F3554015D}" destId="{BFDF69C6-7638-4646-9A40-649730072901}" srcOrd="0" destOrd="1" presId="urn:microsoft.com/office/officeart/2005/8/layout/hList2"/>
    <dgm:cxn modelId="{C6DD0680-9583-4F62-8EA0-2C8985A20445}" srcId="{3FD624A4-3C55-4EFD-BB6F-F5C4C74991D6}" destId="{CF3A2FBE-4FC9-4D73-802D-7AF81E4526BF}" srcOrd="1" destOrd="0" parTransId="{8E105C8E-07C0-4BA9-82C4-81221BBAD8BF}" sibTransId="{BA318A1C-7FFE-4AFE-BCC2-79A1517CA188}"/>
    <dgm:cxn modelId="{4FA007D6-7024-477F-8425-798C210A6F82}" srcId="{991BADF4-0D83-476A-9986-28678504E7C8}" destId="{227D8FC1-BF77-4122-8BDB-110CAD4B97D2}" srcOrd="4" destOrd="0" parTransId="{B59CDBFA-04CB-4D17-95F1-11216FA8D155}" sibTransId="{4B7CB14C-D8ED-4860-890F-FFB05AC8571D}"/>
    <dgm:cxn modelId="{5FFD9665-8372-4164-A840-B9B3A25E2761}" type="presOf" srcId="{142F8E4A-5128-4768-83DC-EF096163DA08}" destId="{BFDF69C6-7638-4646-9A40-649730072901}" srcOrd="0" destOrd="5" presId="urn:microsoft.com/office/officeart/2005/8/layout/hList2"/>
    <dgm:cxn modelId="{43D91809-35DE-4E23-8D34-00348DE8200D}" srcId="{991BADF4-0D83-476A-9986-28678504E7C8}" destId="{92DF32C1-8211-45DF-B977-843F3554015D}" srcOrd="1" destOrd="0" parTransId="{3D6F26DB-4821-457B-9708-DFD6523E5048}" sibTransId="{7ECB4AEA-31E7-465E-9715-82B0D40F1249}"/>
    <dgm:cxn modelId="{AA4DB3D9-6954-44EF-9537-D5957538649D}" type="presOf" srcId="{622B9BEF-B139-4092-B6FF-91C460DF5770}" destId="{FAAF5506-46D9-4BBD-84AD-4093805624A7}" srcOrd="0" destOrd="1" presId="urn:microsoft.com/office/officeart/2005/8/layout/hList2"/>
    <dgm:cxn modelId="{DBCD3853-4A93-4CA4-B987-710D3A97B444}" type="presOf" srcId="{08770801-D680-46DD-B1A2-0A5008115CA4}" destId="{330885DA-5337-47F9-B583-EEF99D07F3B3}" srcOrd="0" destOrd="0" presId="urn:microsoft.com/office/officeart/2005/8/layout/hList2"/>
    <dgm:cxn modelId="{5BD88957-C064-4ADC-8AAD-A36863F697D0}" srcId="{991BADF4-0D83-476A-9986-28678504E7C8}" destId="{DD9949BB-271E-4D5E-A8A6-3CB97FF26438}" srcOrd="3" destOrd="0" parTransId="{8DC64F5D-21A2-406D-BF76-E5A934E1FF42}" sibTransId="{D52C4298-6BE9-44E5-8A22-C096DC8F66C2}"/>
    <dgm:cxn modelId="{DF747EEA-A40E-450C-BDF9-8098DA5C563C}" srcId="{DFCB8AF0-05C7-466F-863E-790F7D395D73}" destId="{EF86099C-51B3-49A7-A83B-4C37740972FC}" srcOrd="2" destOrd="0" parTransId="{C0B1D164-FA9F-4CDE-86A6-49A4F359147C}" sibTransId="{0F779392-3E01-4951-8F9F-FE3B12B279E9}"/>
    <dgm:cxn modelId="{59B7E87D-33BF-4CC4-9D95-24ED67D010C8}" type="presOf" srcId="{3FD624A4-3C55-4EFD-BB6F-F5C4C74991D6}" destId="{4DA3489B-ECCE-4995-BF0C-B821D4036DB7}" srcOrd="0" destOrd="0" presId="urn:microsoft.com/office/officeart/2005/8/layout/hList2"/>
    <dgm:cxn modelId="{610F159A-074A-419B-8310-039A59621E3A}" srcId="{991BADF4-0D83-476A-9986-28678504E7C8}" destId="{DCF74778-002E-400D-A31B-D6B0975DE4D6}" srcOrd="2" destOrd="0" parTransId="{F04AD3C5-8FA9-4608-B9B1-CE26479DC0DA}" sibTransId="{779282EC-CCDB-486C-9B2E-2C06B3E62CFE}"/>
    <dgm:cxn modelId="{E049D609-8C87-4ADF-BF18-6779EE11CACC}" type="presOf" srcId="{2EFBBF7F-7623-4AFA-8E93-12851B981253}" destId="{BFDF69C6-7638-4646-9A40-649730072901}" srcOrd="0" destOrd="0" presId="urn:microsoft.com/office/officeart/2005/8/layout/hList2"/>
    <dgm:cxn modelId="{2DA70B19-D2D7-4BFD-8395-B5820A510974}" type="presOf" srcId="{EF86099C-51B3-49A7-A83B-4C37740972FC}" destId="{FAAF5506-46D9-4BBD-84AD-4093805624A7}" srcOrd="0" destOrd="2" presId="urn:microsoft.com/office/officeart/2005/8/layout/hList2"/>
    <dgm:cxn modelId="{26217E4D-7229-43C7-BFD3-674D5627AE31}" srcId="{DFCB8AF0-05C7-466F-863E-790F7D395D73}" destId="{C378EA81-8942-42D1-8A89-01A6C4D04384}" srcOrd="3" destOrd="0" parTransId="{2ACEE7E0-39C5-4C1C-B5D7-F40E1685C6A1}" sibTransId="{AAF137AE-1CE5-461F-9225-7645F423B42C}"/>
    <dgm:cxn modelId="{A72DB0D0-1E9A-4573-9947-E61B4A69D291}" type="presOf" srcId="{227D8FC1-BF77-4122-8BDB-110CAD4B97D2}" destId="{BFDF69C6-7638-4646-9A40-649730072901}" srcOrd="0" destOrd="4" presId="urn:microsoft.com/office/officeart/2005/8/layout/hList2"/>
    <dgm:cxn modelId="{FBF16B83-C756-49BC-9D46-E64E2E948801}" srcId="{DFCB8AF0-05C7-466F-863E-790F7D395D73}" destId="{AAD28EA6-A53E-440D-9C9D-FA631E69518F}" srcOrd="0" destOrd="0" parTransId="{A48B730A-D2DF-459A-8A77-A3C01EB4B183}" sibTransId="{92984844-72D5-4B94-B3B1-B073003F4E2A}"/>
    <dgm:cxn modelId="{1789AC61-3827-42AA-BE4A-0AA0BF8F2B01}" type="presParOf" srcId="{330885DA-5337-47F9-B583-EEF99D07F3B3}" destId="{34A39661-3B19-47FF-AEBD-3ACC7CE4A55C}" srcOrd="0" destOrd="0" presId="urn:microsoft.com/office/officeart/2005/8/layout/hList2"/>
    <dgm:cxn modelId="{29CEA7BF-0F01-48B6-9CB6-46BF7CC3AFBE}" type="presParOf" srcId="{34A39661-3B19-47FF-AEBD-3ACC7CE4A55C}" destId="{EAB57F27-119E-49DB-B59C-52ECF66D1C10}" srcOrd="0" destOrd="0" presId="urn:microsoft.com/office/officeart/2005/8/layout/hList2"/>
    <dgm:cxn modelId="{6E5932C6-3F13-4A12-AAE4-A496C4E7E980}" type="presParOf" srcId="{34A39661-3B19-47FF-AEBD-3ACC7CE4A55C}" destId="{BFDF69C6-7638-4646-9A40-649730072901}" srcOrd="1" destOrd="0" presId="urn:microsoft.com/office/officeart/2005/8/layout/hList2"/>
    <dgm:cxn modelId="{3F178E00-A0DF-43DE-B3A3-4F0DE7F47479}" type="presParOf" srcId="{34A39661-3B19-47FF-AEBD-3ACC7CE4A55C}" destId="{D8D18CD3-94C0-40C2-AC19-6E05D2E66741}" srcOrd="2" destOrd="0" presId="urn:microsoft.com/office/officeart/2005/8/layout/hList2"/>
    <dgm:cxn modelId="{19E373E4-7B11-4037-AB5B-B15B36E72AC4}" type="presParOf" srcId="{330885DA-5337-47F9-B583-EEF99D07F3B3}" destId="{4D4A7DFF-3BE6-4933-B507-E28603C8054E}" srcOrd="1" destOrd="0" presId="urn:microsoft.com/office/officeart/2005/8/layout/hList2"/>
    <dgm:cxn modelId="{4F550B12-E745-4898-BBCA-21FDB66D9C8F}" type="presParOf" srcId="{330885DA-5337-47F9-B583-EEF99D07F3B3}" destId="{B6DC2043-86FC-46F3-8FAB-6141FC75DFB9}" srcOrd="2" destOrd="0" presId="urn:microsoft.com/office/officeart/2005/8/layout/hList2"/>
    <dgm:cxn modelId="{66C3C25B-9497-4C9C-9280-9879F74B0470}" type="presParOf" srcId="{B6DC2043-86FC-46F3-8FAB-6141FC75DFB9}" destId="{B5110A74-6B91-43E3-AC0D-B81AAC1459C6}" srcOrd="0" destOrd="0" presId="urn:microsoft.com/office/officeart/2005/8/layout/hList2"/>
    <dgm:cxn modelId="{34049F4B-CB0B-4C0F-AC21-DD4736606B7C}" type="presParOf" srcId="{B6DC2043-86FC-46F3-8FAB-6141FC75DFB9}" destId="{FAAF5506-46D9-4BBD-84AD-4093805624A7}" srcOrd="1" destOrd="0" presId="urn:microsoft.com/office/officeart/2005/8/layout/hList2"/>
    <dgm:cxn modelId="{15B456E5-CDA7-43EB-BE85-57262847B774}" type="presParOf" srcId="{B6DC2043-86FC-46F3-8FAB-6141FC75DFB9}" destId="{CF98210D-ABC2-44B1-9E87-C11CC8A39007}" srcOrd="2" destOrd="0" presId="urn:microsoft.com/office/officeart/2005/8/layout/hList2"/>
    <dgm:cxn modelId="{A8E7CFC3-EADD-40BF-A73C-F1D6B41E3564}" type="presParOf" srcId="{330885DA-5337-47F9-B583-EEF99D07F3B3}" destId="{0587F03F-0723-4579-AE13-82666C052EDE}" srcOrd="3" destOrd="0" presId="urn:microsoft.com/office/officeart/2005/8/layout/hList2"/>
    <dgm:cxn modelId="{64271834-25E0-433B-A4FF-37F1572307B8}" type="presParOf" srcId="{330885DA-5337-47F9-B583-EEF99D07F3B3}" destId="{8912BEB1-99EE-491D-8E1B-F3EEBD7825B1}" srcOrd="4" destOrd="0" presId="urn:microsoft.com/office/officeart/2005/8/layout/hList2"/>
    <dgm:cxn modelId="{2864F3ED-EC8D-4B88-94C5-B923CA60494A}" type="presParOf" srcId="{8912BEB1-99EE-491D-8E1B-F3EEBD7825B1}" destId="{AA755842-A3E3-48BE-9156-05292619CBAF}" srcOrd="0" destOrd="0" presId="urn:microsoft.com/office/officeart/2005/8/layout/hList2"/>
    <dgm:cxn modelId="{5F9F424F-2A46-41EF-A6C2-5CE96CD5076A}" type="presParOf" srcId="{8912BEB1-99EE-491D-8E1B-F3EEBD7825B1}" destId="{CEA3A7B9-0269-401D-9D5B-BCC54413C8FB}" srcOrd="1" destOrd="0" presId="urn:microsoft.com/office/officeart/2005/8/layout/hList2"/>
    <dgm:cxn modelId="{27F74B73-9ACB-4BD5-856D-95831222A5F7}" type="presParOf" srcId="{8912BEB1-99EE-491D-8E1B-F3EEBD7825B1}" destId="{4DA3489B-ECCE-4995-BF0C-B821D4036DB7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DAA84A-03A1-48F5-89CC-0A04DE2C3053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67FD7AA-1F67-4AE1-B510-77E9FFB386F9}">
      <dgm:prSet phldrT="[Testo]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it-IT" dirty="0" smtClean="0"/>
            <a:t>Essere competente</a:t>
          </a:r>
          <a:endParaRPr lang="it-IT" dirty="0"/>
        </a:p>
      </dgm:t>
    </dgm:pt>
    <dgm:pt modelId="{966D4A9B-D2EB-4DB6-B4C8-F8130A4A1E29}" type="parTrans" cxnId="{A1D19809-A180-46B8-B56E-A325BB76B078}">
      <dgm:prSet/>
      <dgm:spPr/>
      <dgm:t>
        <a:bodyPr/>
        <a:lstStyle/>
        <a:p>
          <a:endParaRPr lang="it-IT"/>
        </a:p>
      </dgm:t>
    </dgm:pt>
    <dgm:pt modelId="{4235FD17-6716-4D26-AD34-81DC137F954C}" type="sibTrans" cxnId="{A1D19809-A180-46B8-B56E-A325BB76B078}">
      <dgm:prSet/>
      <dgm:spPr/>
      <dgm:t>
        <a:bodyPr/>
        <a:lstStyle/>
        <a:p>
          <a:endParaRPr lang="it-IT"/>
        </a:p>
      </dgm:t>
    </dgm:pt>
    <dgm:pt modelId="{CAC3D442-B1BF-4428-89D5-BB899BF22101}">
      <dgm:prSet phldrT="[Testo]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it-IT" dirty="0" smtClean="0"/>
            <a:t>Saper decidere</a:t>
          </a:r>
          <a:endParaRPr lang="it-IT" dirty="0"/>
        </a:p>
      </dgm:t>
    </dgm:pt>
    <dgm:pt modelId="{7D9F31F7-8278-4BA9-B292-E2C37C92133F}" type="parTrans" cxnId="{D90B059B-B0E9-43B2-BEDA-2F68768B02DD}">
      <dgm:prSet/>
      <dgm:spPr/>
      <dgm:t>
        <a:bodyPr/>
        <a:lstStyle/>
        <a:p>
          <a:endParaRPr lang="it-IT"/>
        </a:p>
      </dgm:t>
    </dgm:pt>
    <dgm:pt modelId="{7AA98F2D-6781-45D8-8165-EE4710657EC5}" type="sibTrans" cxnId="{D90B059B-B0E9-43B2-BEDA-2F68768B02DD}">
      <dgm:prSet/>
      <dgm:spPr/>
      <dgm:t>
        <a:bodyPr/>
        <a:lstStyle/>
        <a:p>
          <a:endParaRPr lang="it-IT"/>
        </a:p>
      </dgm:t>
    </dgm:pt>
    <dgm:pt modelId="{9093B67D-06C5-4B9A-BDE7-A434845A179D}">
      <dgm:prSet phldrT="[Testo]" custT="1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pPr algn="l"/>
          <a:r>
            <a:rPr lang="it-IT" sz="1700" dirty="0" smtClean="0"/>
            <a:t>- Se c’è un sintomo mi chiedo quale sia il problema.</a:t>
          </a:r>
        </a:p>
        <a:p>
          <a:pPr algn="l"/>
          <a:r>
            <a:rPr lang="it-IT" sz="1700" dirty="0" smtClean="0"/>
            <a:t>- So fare la diagnosi e scegliere tra # opzioni.</a:t>
          </a:r>
        </a:p>
        <a:p>
          <a:pPr algn="l"/>
          <a:r>
            <a:rPr lang="it-IT" sz="1700" dirty="0" smtClean="0"/>
            <a:t>- So aggregare nella decisione, anche se la responsabilità è mia.</a:t>
          </a:r>
          <a:endParaRPr lang="it-IT" sz="1700" dirty="0"/>
        </a:p>
      </dgm:t>
    </dgm:pt>
    <dgm:pt modelId="{27E88B97-DA40-4B1C-AED5-559D50FAE5EA}" type="parTrans" cxnId="{4896C1A9-E25A-4E35-84F2-FC52565A5BCC}">
      <dgm:prSet/>
      <dgm:spPr/>
      <dgm:t>
        <a:bodyPr/>
        <a:lstStyle/>
        <a:p>
          <a:endParaRPr lang="it-IT"/>
        </a:p>
      </dgm:t>
    </dgm:pt>
    <dgm:pt modelId="{CF039120-F388-48B0-B593-728AE59A807F}" type="sibTrans" cxnId="{4896C1A9-E25A-4E35-84F2-FC52565A5BCC}">
      <dgm:prSet/>
      <dgm:spPr/>
      <dgm:t>
        <a:bodyPr/>
        <a:lstStyle/>
        <a:p>
          <a:endParaRPr lang="it-IT"/>
        </a:p>
      </dgm:t>
    </dgm:pt>
    <dgm:pt modelId="{EDAE251F-961B-4865-934C-A6710C5A3C9B}">
      <dgm:prSet phldrT="[Testo]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it-IT" dirty="0" smtClean="0"/>
            <a:t>Fare ciò che la funzione richiede</a:t>
          </a:r>
          <a:endParaRPr lang="it-IT" dirty="0"/>
        </a:p>
      </dgm:t>
    </dgm:pt>
    <dgm:pt modelId="{E0C71AB7-3760-45D7-8480-010F775B3F54}" type="parTrans" cxnId="{83200494-689E-421F-8217-AD7747383881}">
      <dgm:prSet/>
      <dgm:spPr/>
      <dgm:t>
        <a:bodyPr/>
        <a:lstStyle/>
        <a:p>
          <a:endParaRPr lang="it-IT"/>
        </a:p>
      </dgm:t>
    </dgm:pt>
    <dgm:pt modelId="{D374ACBB-D9F9-4E00-B16C-48720BB3B7E6}" type="sibTrans" cxnId="{83200494-689E-421F-8217-AD7747383881}">
      <dgm:prSet/>
      <dgm:spPr/>
      <dgm:t>
        <a:bodyPr/>
        <a:lstStyle/>
        <a:p>
          <a:endParaRPr lang="it-IT"/>
        </a:p>
      </dgm:t>
    </dgm:pt>
    <dgm:pt modelId="{93A65E1A-4227-4FA9-AEC6-BF8431F38065}">
      <dgm:prSet phldrT="[Testo]" custT="1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pPr algn="l"/>
          <a:r>
            <a:rPr lang="it-IT" sz="1800" dirty="0" smtClean="0"/>
            <a:t>- Negozio gli obiettivi e li raggiungo.</a:t>
          </a:r>
        </a:p>
        <a:p>
          <a:pPr algn="l"/>
          <a:r>
            <a:rPr lang="it-IT" sz="1800" dirty="0" smtClean="0"/>
            <a:t>- Quando ci sono intoppi, si trova la soluzione.</a:t>
          </a:r>
        </a:p>
        <a:p>
          <a:pPr algn="l"/>
          <a:r>
            <a:rPr lang="it-IT" sz="1800" dirty="0" smtClean="0"/>
            <a:t>- Per tutti sono la persona giusta al posto giusto</a:t>
          </a:r>
          <a:endParaRPr lang="it-IT" sz="1800" dirty="0"/>
        </a:p>
      </dgm:t>
    </dgm:pt>
    <dgm:pt modelId="{1C2EF118-BF0F-4453-96D4-C86403E3479C}" type="parTrans" cxnId="{91B727A5-1B3A-44C2-95EA-0A23ED0D7EB0}">
      <dgm:prSet/>
      <dgm:spPr/>
      <dgm:t>
        <a:bodyPr/>
        <a:lstStyle/>
        <a:p>
          <a:endParaRPr lang="it-IT"/>
        </a:p>
      </dgm:t>
    </dgm:pt>
    <dgm:pt modelId="{D77F244F-1455-4B5D-8A81-D6768AFBF5D0}" type="sibTrans" cxnId="{91B727A5-1B3A-44C2-95EA-0A23ED0D7EB0}">
      <dgm:prSet/>
      <dgm:spPr/>
      <dgm:t>
        <a:bodyPr/>
        <a:lstStyle/>
        <a:p>
          <a:endParaRPr lang="it-IT"/>
        </a:p>
      </dgm:t>
    </dgm:pt>
    <dgm:pt modelId="{F581E822-2BAE-45AA-A02B-54DE47C45EB0}">
      <dgm:prSet phldrT="[Testo]" custT="1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pPr algn="l"/>
          <a:endParaRPr lang="it-IT" sz="1600" dirty="0" smtClean="0"/>
        </a:p>
        <a:p>
          <a:pPr algn="l"/>
          <a:endParaRPr lang="it-IT" sz="1600" dirty="0" smtClean="0"/>
        </a:p>
        <a:p>
          <a:pPr algn="l"/>
          <a:r>
            <a:rPr lang="it-IT" sz="1700" dirty="0" smtClean="0"/>
            <a:t>- So cosa si vuole da me e dal mio gruppo.</a:t>
          </a:r>
        </a:p>
        <a:p>
          <a:pPr algn="l"/>
          <a:r>
            <a:rPr lang="it-IT" sz="1700" dirty="0" smtClean="0"/>
            <a:t>- So il valore che apportiamo al tutto.</a:t>
          </a:r>
        </a:p>
        <a:p>
          <a:pPr algn="l"/>
          <a:r>
            <a:rPr lang="it-IT" sz="1700" dirty="0" smtClean="0"/>
            <a:t>- Ho autorevolezza e rispetto per quanto fatto.</a:t>
          </a:r>
        </a:p>
        <a:p>
          <a:pPr algn="l"/>
          <a:r>
            <a:rPr lang="it-IT" sz="1700" dirty="0" smtClean="0"/>
            <a:t>- Sono ritenuto capace di risolvere problemi.</a:t>
          </a:r>
        </a:p>
        <a:p>
          <a:pPr algn="l"/>
          <a:r>
            <a:rPr lang="it-IT" sz="1700" dirty="0" smtClean="0"/>
            <a:t>- Sono un esempio</a:t>
          </a:r>
        </a:p>
        <a:p>
          <a:pPr algn="l"/>
          <a:endParaRPr lang="it-IT" sz="1600" dirty="0" smtClean="0"/>
        </a:p>
        <a:p>
          <a:pPr algn="l"/>
          <a:endParaRPr lang="it-IT" sz="1600" dirty="0"/>
        </a:p>
      </dgm:t>
    </dgm:pt>
    <dgm:pt modelId="{6A9D31BA-53F3-4519-B3F6-B18C5DEC97A9}" type="sibTrans" cxnId="{8BF12E9C-D24E-4C9F-9C53-7F1B055D0860}">
      <dgm:prSet/>
      <dgm:spPr/>
      <dgm:t>
        <a:bodyPr/>
        <a:lstStyle/>
        <a:p>
          <a:endParaRPr lang="it-IT"/>
        </a:p>
      </dgm:t>
    </dgm:pt>
    <dgm:pt modelId="{E624CBDF-F687-4375-A1AB-9EEF21D6F657}" type="parTrans" cxnId="{8BF12E9C-D24E-4C9F-9C53-7F1B055D0860}">
      <dgm:prSet/>
      <dgm:spPr/>
      <dgm:t>
        <a:bodyPr/>
        <a:lstStyle/>
        <a:p>
          <a:endParaRPr lang="it-IT"/>
        </a:p>
      </dgm:t>
    </dgm:pt>
    <dgm:pt modelId="{88C7640D-11A0-402E-9773-A2A8AE13D0F2}" type="pres">
      <dgm:prSet presAssocID="{0ADAA84A-03A1-48F5-89CC-0A04DE2C3053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AB75E84-381E-4BF0-BB0A-42B8D8BB092A}" type="pres">
      <dgm:prSet presAssocID="{767FD7AA-1F67-4AE1-B510-77E9FFB386F9}" presName="compNode" presStyleCnt="0"/>
      <dgm:spPr/>
    </dgm:pt>
    <dgm:pt modelId="{8F25A621-F376-483A-947D-40469BE34529}" type="pres">
      <dgm:prSet presAssocID="{767FD7AA-1F67-4AE1-B510-77E9FFB386F9}" presName="aNode" presStyleLbl="bgShp" presStyleIdx="0" presStyleCnt="3"/>
      <dgm:spPr/>
      <dgm:t>
        <a:bodyPr/>
        <a:lstStyle/>
        <a:p>
          <a:endParaRPr lang="it-IT"/>
        </a:p>
      </dgm:t>
    </dgm:pt>
    <dgm:pt modelId="{AA945BAF-C307-4FEA-9DDB-3B4A93FBB08D}" type="pres">
      <dgm:prSet presAssocID="{767FD7AA-1F67-4AE1-B510-77E9FFB386F9}" presName="textNode" presStyleLbl="bgShp" presStyleIdx="0" presStyleCnt="3"/>
      <dgm:spPr/>
      <dgm:t>
        <a:bodyPr/>
        <a:lstStyle/>
        <a:p>
          <a:endParaRPr lang="it-IT"/>
        </a:p>
      </dgm:t>
    </dgm:pt>
    <dgm:pt modelId="{B2F166E6-A710-4EB9-A75C-D7C5E0AA934D}" type="pres">
      <dgm:prSet presAssocID="{767FD7AA-1F67-4AE1-B510-77E9FFB386F9}" presName="compChildNode" presStyleCnt="0"/>
      <dgm:spPr/>
    </dgm:pt>
    <dgm:pt modelId="{7BC7A7C6-F0C7-49FF-A8BE-A3102FF32D2F}" type="pres">
      <dgm:prSet presAssocID="{767FD7AA-1F67-4AE1-B510-77E9FFB386F9}" presName="theInnerList" presStyleCnt="0"/>
      <dgm:spPr/>
    </dgm:pt>
    <dgm:pt modelId="{509A269A-8BBD-4B1C-A677-D20CF52A6AB0}" type="pres">
      <dgm:prSet presAssocID="{F581E822-2BAE-45AA-A02B-54DE47C45EB0}" presName="childNode" presStyleLbl="node1" presStyleIdx="0" presStyleCnt="3" custScaleX="99513" custScaleY="123503" custLinFactNeighborX="-4" custLinFactNeighborY="-249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DE815D6-A764-4581-B96B-E15ACB9D8EF7}" type="pres">
      <dgm:prSet presAssocID="{767FD7AA-1F67-4AE1-B510-77E9FFB386F9}" presName="aSpace" presStyleCnt="0"/>
      <dgm:spPr/>
    </dgm:pt>
    <dgm:pt modelId="{D012EC53-DCF1-47CF-83C8-BE6FC327FE0A}" type="pres">
      <dgm:prSet presAssocID="{CAC3D442-B1BF-4428-89D5-BB899BF22101}" presName="compNode" presStyleCnt="0"/>
      <dgm:spPr/>
    </dgm:pt>
    <dgm:pt modelId="{F8D26500-9289-4195-AABC-7CC455F9E7EF}" type="pres">
      <dgm:prSet presAssocID="{CAC3D442-B1BF-4428-89D5-BB899BF22101}" presName="aNode" presStyleLbl="bgShp" presStyleIdx="1" presStyleCnt="3"/>
      <dgm:spPr/>
      <dgm:t>
        <a:bodyPr/>
        <a:lstStyle/>
        <a:p>
          <a:endParaRPr lang="it-IT"/>
        </a:p>
      </dgm:t>
    </dgm:pt>
    <dgm:pt modelId="{2069F3E7-2A42-4F2A-9C1A-59F7BA66F773}" type="pres">
      <dgm:prSet presAssocID="{CAC3D442-B1BF-4428-89D5-BB899BF22101}" presName="textNode" presStyleLbl="bgShp" presStyleIdx="1" presStyleCnt="3"/>
      <dgm:spPr/>
      <dgm:t>
        <a:bodyPr/>
        <a:lstStyle/>
        <a:p>
          <a:endParaRPr lang="it-IT"/>
        </a:p>
      </dgm:t>
    </dgm:pt>
    <dgm:pt modelId="{448E1261-2967-40E1-9111-D701C3FD309D}" type="pres">
      <dgm:prSet presAssocID="{CAC3D442-B1BF-4428-89D5-BB899BF22101}" presName="compChildNode" presStyleCnt="0"/>
      <dgm:spPr/>
    </dgm:pt>
    <dgm:pt modelId="{12378CFB-EA8C-4F43-BC0A-FEE491542301}" type="pres">
      <dgm:prSet presAssocID="{CAC3D442-B1BF-4428-89D5-BB899BF22101}" presName="theInnerList" presStyleCnt="0"/>
      <dgm:spPr/>
    </dgm:pt>
    <dgm:pt modelId="{268AB72B-A590-48FD-A3C4-C9C390CA9928}" type="pres">
      <dgm:prSet presAssocID="{9093B67D-06C5-4B9A-BDE7-A434845A179D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07CB098-0B95-4ECA-A574-AC06B4AE15DF}" type="pres">
      <dgm:prSet presAssocID="{CAC3D442-B1BF-4428-89D5-BB899BF22101}" presName="aSpace" presStyleCnt="0"/>
      <dgm:spPr/>
    </dgm:pt>
    <dgm:pt modelId="{85E1A58B-5D60-4957-B498-289E315CD45D}" type="pres">
      <dgm:prSet presAssocID="{EDAE251F-961B-4865-934C-A6710C5A3C9B}" presName="compNode" presStyleCnt="0"/>
      <dgm:spPr/>
    </dgm:pt>
    <dgm:pt modelId="{A08ABE7C-2D30-4986-AEF5-D4D9A88CC403}" type="pres">
      <dgm:prSet presAssocID="{EDAE251F-961B-4865-934C-A6710C5A3C9B}" presName="aNode" presStyleLbl="bgShp" presStyleIdx="2" presStyleCnt="3" custLinFactNeighborX="911"/>
      <dgm:spPr/>
      <dgm:t>
        <a:bodyPr/>
        <a:lstStyle/>
        <a:p>
          <a:endParaRPr lang="it-IT"/>
        </a:p>
      </dgm:t>
    </dgm:pt>
    <dgm:pt modelId="{B3E393FE-52E0-4778-B9B6-0A6CBB07F7C1}" type="pres">
      <dgm:prSet presAssocID="{EDAE251F-961B-4865-934C-A6710C5A3C9B}" presName="textNode" presStyleLbl="bgShp" presStyleIdx="2" presStyleCnt="3"/>
      <dgm:spPr/>
      <dgm:t>
        <a:bodyPr/>
        <a:lstStyle/>
        <a:p>
          <a:endParaRPr lang="it-IT"/>
        </a:p>
      </dgm:t>
    </dgm:pt>
    <dgm:pt modelId="{D32EB8CE-9175-4E82-B6E6-F47652A71FDC}" type="pres">
      <dgm:prSet presAssocID="{EDAE251F-961B-4865-934C-A6710C5A3C9B}" presName="compChildNode" presStyleCnt="0"/>
      <dgm:spPr/>
    </dgm:pt>
    <dgm:pt modelId="{6FFB8285-2100-4F5F-8E74-4513D20446EC}" type="pres">
      <dgm:prSet presAssocID="{EDAE251F-961B-4865-934C-A6710C5A3C9B}" presName="theInnerList" presStyleCnt="0"/>
      <dgm:spPr/>
    </dgm:pt>
    <dgm:pt modelId="{A2AF065B-CDA8-4862-AC45-9526A95EB452}" type="pres">
      <dgm:prSet presAssocID="{93A65E1A-4227-4FA9-AEC6-BF8431F38065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90B059B-B0E9-43B2-BEDA-2F68768B02DD}" srcId="{0ADAA84A-03A1-48F5-89CC-0A04DE2C3053}" destId="{CAC3D442-B1BF-4428-89D5-BB899BF22101}" srcOrd="1" destOrd="0" parTransId="{7D9F31F7-8278-4BA9-B292-E2C37C92133F}" sibTransId="{7AA98F2D-6781-45D8-8165-EE4710657EC5}"/>
    <dgm:cxn modelId="{3E425F50-5C5A-48C1-A646-07D7D057488B}" type="presOf" srcId="{EDAE251F-961B-4865-934C-A6710C5A3C9B}" destId="{A08ABE7C-2D30-4986-AEF5-D4D9A88CC403}" srcOrd="0" destOrd="0" presId="urn:microsoft.com/office/officeart/2005/8/layout/lProcess2"/>
    <dgm:cxn modelId="{8BF12E9C-D24E-4C9F-9C53-7F1B055D0860}" srcId="{767FD7AA-1F67-4AE1-B510-77E9FFB386F9}" destId="{F581E822-2BAE-45AA-A02B-54DE47C45EB0}" srcOrd="0" destOrd="0" parTransId="{E624CBDF-F687-4375-A1AB-9EEF21D6F657}" sibTransId="{6A9D31BA-53F3-4519-B3F6-B18C5DEC97A9}"/>
    <dgm:cxn modelId="{91B727A5-1B3A-44C2-95EA-0A23ED0D7EB0}" srcId="{EDAE251F-961B-4865-934C-A6710C5A3C9B}" destId="{93A65E1A-4227-4FA9-AEC6-BF8431F38065}" srcOrd="0" destOrd="0" parTransId="{1C2EF118-BF0F-4453-96D4-C86403E3479C}" sibTransId="{D77F244F-1455-4B5D-8A81-D6768AFBF5D0}"/>
    <dgm:cxn modelId="{E71430CF-EF81-4F3A-AD50-AF83371892CA}" type="presOf" srcId="{93A65E1A-4227-4FA9-AEC6-BF8431F38065}" destId="{A2AF065B-CDA8-4862-AC45-9526A95EB452}" srcOrd="0" destOrd="0" presId="urn:microsoft.com/office/officeart/2005/8/layout/lProcess2"/>
    <dgm:cxn modelId="{4896C1A9-E25A-4E35-84F2-FC52565A5BCC}" srcId="{CAC3D442-B1BF-4428-89D5-BB899BF22101}" destId="{9093B67D-06C5-4B9A-BDE7-A434845A179D}" srcOrd="0" destOrd="0" parTransId="{27E88B97-DA40-4B1C-AED5-559D50FAE5EA}" sibTransId="{CF039120-F388-48B0-B593-728AE59A807F}"/>
    <dgm:cxn modelId="{A1D19809-A180-46B8-B56E-A325BB76B078}" srcId="{0ADAA84A-03A1-48F5-89CC-0A04DE2C3053}" destId="{767FD7AA-1F67-4AE1-B510-77E9FFB386F9}" srcOrd="0" destOrd="0" parTransId="{966D4A9B-D2EB-4DB6-B4C8-F8130A4A1E29}" sibTransId="{4235FD17-6716-4D26-AD34-81DC137F954C}"/>
    <dgm:cxn modelId="{CE8CB5BD-45C8-4A2F-8114-A5F8455276F7}" type="presOf" srcId="{F581E822-2BAE-45AA-A02B-54DE47C45EB0}" destId="{509A269A-8BBD-4B1C-A677-D20CF52A6AB0}" srcOrd="0" destOrd="0" presId="urn:microsoft.com/office/officeart/2005/8/layout/lProcess2"/>
    <dgm:cxn modelId="{DF2BEDB6-3AF7-4D6C-A8B2-BD3123544E17}" type="presOf" srcId="{CAC3D442-B1BF-4428-89D5-BB899BF22101}" destId="{2069F3E7-2A42-4F2A-9C1A-59F7BA66F773}" srcOrd="1" destOrd="0" presId="urn:microsoft.com/office/officeart/2005/8/layout/lProcess2"/>
    <dgm:cxn modelId="{361128B1-710F-4C80-9E50-5B912E26F80A}" type="presOf" srcId="{9093B67D-06C5-4B9A-BDE7-A434845A179D}" destId="{268AB72B-A590-48FD-A3C4-C9C390CA9928}" srcOrd="0" destOrd="0" presId="urn:microsoft.com/office/officeart/2005/8/layout/lProcess2"/>
    <dgm:cxn modelId="{798BFE08-EED9-4933-969D-E42BB7034082}" type="presOf" srcId="{CAC3D442-B1BF-4428-89D5-BB899BF22101}" destId="{F8D26500-9289-4195-AABC-7CC455F9E7EF}" srcOrd="0" destOrd="0" presId="urn:microsoft.com/office/officeart/2005/8/layout/lProcess2"/>
    <dgm:cxn modelId="{7019B1C4-96F1-490F-9CA9-065BBE7456F9}" type="presOf" srcId="{767FD7AA-1F67-4AE1-B510-77E9FFB386F9}" destId="{AA945BAF-C307-4FEA-9DDB-3B4A93FBB08D}" srcOrd="1" destOrd="0" presId="urn:microsoft.com/office/officeart/2005/8/layout/lProcess2"/>
    <dgm:cxn modelId="{AD76D57F-8512-4DC7-B2C1-BA8E18BE5CB2}" type="presOf" srcId="{EDAE251F-961B-4865-934C-A6710C5A3C9B}" destId="{B3E393FE-52E0-4778-B9B6-0A6CBB07F7C1}" srcOrd="1" destOrd="0" presId="urn:microsoft.com/office/officeart/2005/8/layout/lProcess2"/>
    <dgm:cxn modelId="{83200494-689E-421F-8217-AD7747383881}" srcId="{0ADAA84A-03A1-48F5-89CC-0A04DE2C3053}" destId="{EDAE251F-961B-4865-934C-A6710C5A3C9B}" srcOrd="2" destOrd="0" parTransId="{E0C71AB7-3760-45D7-8480-010F775B3F54}" sibTransId="{D374ACBB-D9F9-4E00-B16C-48720BB3B7E6}"/>
    <dgm:cxn modelId="{7637824C-FFC1-4050-91D2-679BAD5D33D4}" type="presOf" srcId="{767FD7AA-1F67-4AE1-B510-77E9FFB386F9}" destId="{8F25A621-F376-483A-947D-40469BE34529}" srcOrd="0" destOrd="0" presId="urn:microsoft.com/office/officeart/2005/8/layout/lProcess2"/>
    <dgm:cxn modelId="{7988F407-C9BD-4127-B8B2-AAD96452D9ED}" type="presOf" srcId="{0ADAA84A-03A1-48F5-89CC-0A04DE2C3053}" destId="{88C7640D-11A0-402E-9773-A2A8AE13D0F2}" srcOrd="0" destOrd="0" presId="urn:microsoft.com/office/officeart/2005/8/layout/lProcess2"/>
    <dgm:cxn modelId="{EC77C1EF-835D-4650-BC12-5CDF7B8B0B17}" type="presParOf" srcId="{88C7640D-11A0-402E-9773-A2A8AE13D0F2}" destId="{BAB75E84-381E-4BF0-BB0A-42B8D8BB092A}" srcOrd="0" destOrd="0" presId="urn:microsoft.com/office/officeart/2005/8/layout/lProcess2"/>
    <dgm:cxn modelId="{C92E45A4-75E3-4552-ABE0-6FD62F4EBBC6}" type="presParOf" srcId="{BAB75E84-381E-4BF0-BB0A-42B8D8BB092A}" destId="{8F25A621-F376-483A-947D-40469BE34529}" srcOrd="0" destOrd="0" presId="urn:microsoft.com/office/officeart/2005/8/layout/lProcess2"/>
    <dgm:cxn modelId="{B8F6908E-1F83-4005-BB26-DD482CD14169}" type="presParOf" srcId="{BAB75E84-381E-4BF0-BB0A-42B8D8BB092A}" destId="{AA945BAF-C307-4FEA-9DDB-3B4A93FBB08D}" srcOrd="1" destOrd="0" presId="urn:microsoft.com/office/officeart/2005/8/layout/lProcess2"/>
    <dgm:cxn modelId="{D2515936-7754-42D5-AFEA-DBD51F050975}" type="presParOf" srcId="{BAB75E84-381E-4BF0-BB0A-42B8D8BB092A}" destId="{B2F166E6-A710-4EB9-A75C-D7C5E0AA934D}" srcOrd="2" destOrd="0" presId="urn:microsoft.com/office/officeart/2005/8/layout/lProcess2"/>
    <dgm:cxn modelId="{83496C6B-DEDB-4ADF-A98D-4C3927A17ED9}" type="presParOf" srcId="{B2F166E6-A710-4EB9-A75C-D7C5E0AA934D}" destId="{7BC7A7C6-F0C7-49FF-A8BE-A3102FF32D2F}" srcOrd="0" destOrd="0" presId="urn:microsoft.com/office/officeart/2005/8/layout/lProcess2"/>
    <dgm:cxn modelId="{AA8BA84C-68C7-487F-B64B-708270FF73C5}" type="presParOf" srcId="{7BC7A7C6-F0C7-49FF-A8BE-A3102FF32D2F}" destId="{509A269A-8BBD-4B1C-A677-D20CF52A6AB0}" srcOrd="0" destOrd="0" presId="urn:microsoft.com/office/officeart/2005/8/layout/lProcess2"/>
    <dgm:cxn modelId="{39D07652-3C48-40F7-9057-00C5D616093C}" type="presParOf" srcId="{88C7640D-11A0-402E-9773-A2A8AE13D0F2}" destId="{BDE815D6-A764-4581-B96B-E15ACB9D8EF7}" srcOrd="1" destOrd="0" presId="urn:microsoft.com/office/officeart/2005/8/layout/lProcess2"/>
    <dgm:cxn modelId="{788D86B9-8FD9-427D-B792-D133A54091E7}" type="presParOf" srcId="{88C7640D-11A0-402E-9773-A2A8AE13D0F2}" destId="{D012EC53-DCF1-47CF-83C8-BE6FC327FE0A}" srcOrd="2" destOrd="0" presId="urn:microsoft.com/office/officeart/2005/8/layout/lProcess2"/>
    <dgm:cxn modelId="{D2687028-AFCF-4036-9554-948A6994AA85}" type="presParOf" srcId="{D012EC53-DCF1-47CF-83C8-BE6FC327FE0A}" destId="{F8D26500-9289-4195-AABC-7CC455F9E7EF}" srcOrd="0" destOrd="0" presId="urn:microsoft.com/office/officeart/2005/8/layout/lProcess2"/>
    <dgm:cxn modelId="{A952DFE9-3DD5-48CC-BBFF-E7C016C03259}" type="presParOf" srcId="{D012EC53-DCF1-47CF-83C8-BE6FC327FE0A}" destId="{2069F3E7-2A42-4F2A-9C1A-59F7BA66F773}" srcOrd="1" destOrd="0" presId="urn:microsoft.com/office/officeart/2005/8/layout/lProcess2"/>
    <dgm:cxn modelId="{9E71C80B-EDDF-42C2-AB82-AC275F790782}" type="presParOf" srcId="{D012EC53-DCF1-47CF-83C8-BE6FC327FE0A}" destId="{448E1261-2967-40E1-9111-D701C3FD309D}" srcOrd="2" destOrd="0" presId="urn:microsoft.com/office/officeart/2005/8/layout/lProcess2"/>
    <dgm:cxn modelId="{C9140FD4-38B7-4899-BB97-AB159F5F492E}" type="presParOf" srcId="{448E1261-2967-40E1-9111-D701C3FD309D}" destId="{12378CFB-EA8C-4F43-BC0A-FEE491542301}" srcOrd="0" destOrd="0" presId="urn:microsoft.com/office/officeart/2005/8/layout/lProcess2"/>
    <dgm:cxn modelId="{828F3EB3-8AAC-43FF-AD50-EA38EBC2BD26}" type="presParOf" srcId="{12378CFB-EA8C-4F43-BC0A-FEE491542301}" destId="{268AB72B-A590-48FD-A3C4-C9C390CA9928}" srcOrd="0" destOrd="0" presId="urn:microsoft.com/office/officeart/2005/8/layout/lProcess2"/>
    <dgm:cxn modelId="{9ADF990A-92DE-4CF0-B3E1-88A5855A71F1}" type="presParOf" srcId="{88C7640D-11A0-402E-9773-A2A8AE13D0F2}" destId="{007CB098-0B95-4ECA-A574-AC06B4AE15DF}" srcOrd="3" destOrd="0" presId="urn:microsoft.com/office/officeart/2005/8/layout/lProcess2"/>
    <dgm:cxn modelId="{ABB3D76B-7828-42C4-A5C5-F6EC1809EBC0}" type="presParOf" srcId="{88C7640D-11A0-402E-9773-A2A8AE13D0F2}" destId="{85E1A58B-5D60-4957-B498-289E315CD45D}" srcOrd="4" destOrd="0" presId="urn:microsoft.com/office/officeart/2005/8/layout/lProcess2"/>
    <dgm:cxn modelId="{6CC1F77D-957A-4D8B-AA90-4D333160DE0C}" type="presParOf" srcId="{85E1A58B-5D60-4957-B498-289E315CD45D}" destId="{A08ABE7C-2D30-4986-AEF5-D4D9A88CC403}" srcOrd="0" destOrd="0" presId="urn:microsoft.com/office/officeart/2005/8/layout/lProcess2"/>
    <dgm:cxn modelId="{8230D26F-717D-43C3-A668-C59520BF2883}" type="presParOf" srcId="{85E1A58B-5D60-4957-B498-289E315CD45D}" destId="{B3E393FE-52E0-4778-B9B6-0A6CBB07F7C1}" srcOrd="1" destOrd="0" presId="urn:microsoft.com/office/officeart/2005/8/layout/lProcess2"/>
    <dgm:cxn modelId="{D64425BA-1BC5-45F4-B34C-D7B19BDF004B}" type="presParOf" srcId="{85E1A58B-5D60-4957-B498-289E315CD45D}" destId="{D32EB8CE-9175-4E82-B6E6-F47652A71FDC}" srcOrd="2" destOrd="0" presId="urn:microsoft.com/office/officeart/2005/8/layout/lProcess2"/>
    <dgm:cxn modelId="{FA812C3D-8644-4AB8-BDCE-7796A2F6621B}" type="presParOf" srcId="{D32EB8CE-9175-4E82-B6E6-F47652A71FDC}" destId="{6FFB8285-2100-4F5F-8E74-4513D20446EC}" srcOrd="0" destOrd="0" presId="urn:microsoft.com/office/officeart/2005/8/layout/lProcess2"/>
    <dgm:cxn modelId="{2CBD978E-88E0-4209-BDBA-AACFCB8C6896}" type="presParOf" srcId="{6FFB8285-2100-4F5F-8E74-4513D20446EC}" destId="{A2AF065B-CDA8-4862-AC45-9526A95EB452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CFEBEA-EFB9-4C80-B105-697141A3A070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3C32056-3FDB-4EC0-BBB2-E7694FA2F522}">
      <dgm:prSet phldrT="[Testo]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dirty="0" smtClean="0"/>
            <a:t>Essere responsabili</a:t>
          </a:r>
          <a:endParaRPr lang="it-IT" dirty="0"/>
        </a:p>
      </dgm:t>
    </dgm:pt>
    <dgm:pt modelId="{D4E10185-D043-4C1F-87F9-9F1BAB7FA53D}" type="parTrans" cxnId="{AC2D720B-FA52-40E9-8DEF-0A0A23DFAC9A}">
      <dgm:prSet/>
      <dgm:spPr/>
      <dgm:t>
        <a:bodyPr/>
        <a:lstStyle/>
        <a:p>
          <a:endParaRPr lang="it-IT"/>
        </a:p>
      </dgm:t>
    </dgm:pt>
    <dgm:pt modelId="{767A889F-55D5-4260-B70C-67818E0AD49A}" type="sibTrans" cxnId="{AC2D720B-FA52-40E9-8DEF-0A0A23DFAC9A}">
      <dgm:prSet/>
      <dgm:spPr/>
      <dgm:t>
        <a:bodyPr/>
        <a:lstStyle/>
        <a:p>
          <a:endParaRPr lang="it-IT"/>
        </a:p>
      </dgm:t>
    </dgm:pt>
    <dgm:pt modelId="{2BB4D282-117F-444C-97B6-23045ADCA408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algn="l"/>
          <a:r>
            <a:rPr lang="it-IT" sz="1600" dirty="0" smtClean="0"/>
            <a:t>- Ho condiviso quale è il mio compito ed mio apporto.</a:t>
          </a:r>
        </a:p>
        <a:p>
          <a:pPr algn="l"/>
          <a:r>
            <a:rPr lang="it-IT" sz="1600" dirty="0" smtClean="0"/>
            <a:t>- Dalle mie prestazioni dipende il raggiungimento dell’obiettivo dell’azienda.</a:t>
          </a:r>
        </a:p>
        <a:p>
          <a:pPr algn="l"/>
          <a:r>
            <a:rPr lang="it-IT" sz="1600" dirty="0" smtClean="0"/>
            <a:t>- Sappiamo gestire i costi.</a:t>
          </a:r>
        </a:p>
        <a:p>
          <a:pPr algn="l"/>
          <a:r>
            <a:rPr lang="it-IT" sz="1600" dirty="0" smtClean="0"/>
            <a:t>- Conosciamo i risultati delle prestazioni nostre.</a:t>
          </a:r>
        </a:p>
        <a:p>
          <a:pPr algn="l"/>
          <a:r>
            <a:rPr lang="it-IT" sz="1600" dirty="0" smtClean="0"/>
            <a:t>- Abbiamo calcolato il valore, e lo aggiorniamo. </a:t>
          </a:r>
          <a:endParaRPr lang="it-IT" sz="1600" dirty="0"/>
        </a:p>
      </dgm:t>
    </dgm:pt>
    <dgm:pt modelId="{2C1C7F9F-1457-4FBB-B611-73B89CC7ED08}" type="parTrans" cxnId="{9287BB0E-22CA-419E-AA7F-74DE4C780773}">
      <dgm:prSet/>
      <dgm:spPr/>
      <dgm:t>
        <a:bodyPr/>
        <a:lstStyle/>
        <a:p>
          <a:endParaRPr lang="it-IT"/>
        </a:p>
      </dgm:t>
    </dgm:pt>
    <dgm:pt modelId="{983EEF35-28E2-40C9-8DAC-E4736513ABA1}" type="sibTrans" cxnId="{9287BB0E-22CA-419E-AA7F-74DE4C780773}">
      <dgm:prSet/>
      <dgm:spPr/>
      <dgm:t>
        <a:bodyPr/>
        <a:lstStyle/>
        <a:p>
          <a:endParaRPr lang="it-IT"/>
        </a:p>
      </dgm:t>
    </dgm:pt>
    <dgm:pt modelId="{13CA96FE-E0EF-445E-8C00-DC0044F8AD8B}">
      <dgm:prSet phldrT="[Testo]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dirty="0" smtClean="0"/>
            <a:t>Rispettare impegni</a:t>
          </a:r>
          <a:endParaRPr lang="it-IT" dirty="0"/>
        </a:p>
      </dgm:t>
    </dgm:pt>
    <dgm:pt modelId="{61EC24C2-7D31-4225-9DB6-4BBE4C29258D}" type="parTrans" cxnId="{719E0BB9-6909-422E-A11F-8D9318FB37F9}">
      <dgm:prSet/>
      <dgm:spPr/>
      <dgm:t>
        <a:bodyPr/>
        <a:lstStyle/>
        <a:p>
          <a:endParaRPr lang="it-IT"/>
        </a:p>
      </dgm:t>
    </dgm:pt>
    <dgm:pt modelId="{51745D78-C417-4A77-AA41-AF6D3D888C97}" type="sibTrans" cxnId="{719E0BB9-6909-422E-A11F-8D9318FB37F9}">
      <dgm:prSet/>
      <dgm:spPr/>
      <dgm:t>
        <a:bodyPr/>
        <a:lstStyle/>
        <a:p>
          <a:endParaRPr lang="it-IT"/>
        </a:p>
      </dgm:t>
    </dgm:pt>
    <dgm:pt modelId="{B09463C5-C55C-461A-81E0-C7B40146FC39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algn="l"/>
          <a:r>
            <a:rPr lang="it-IT" sz="1600" dirty="0" smtClean="0"/>
            <a:t>- Partecipo alla definizione degli impegni annui, mensili, settimanali, giornalieri.</a:t>
          </a:r>
        </a:p>
        <a:p>
          <a:pPr algn="l"/>
          <a:r>
            <a:rPr lang="it-IT" sz="1600" dirty="0" smtClean="0"/>
            <a:t>- So riconoscere i segnali premonitori degli intoppi.</a:t>
          </a:r>
        </a:p>
        <a:p>
          <a:pPr algn="l"/>
          <a:r>
            <a:rPr lang="it-IT" sz="1600" dirty="0" smtClean="0"/>
            <a:t>- Costi quel che costi noi manteniamo gli impegni.</a:t>
          </a:r>
        </a:p>
        <a:p>
          <a:pPr algn="l"/>
          <a:r>
            <a:rPr lang="it-IT" sz="1600" dirty="0" smtClean="0"/>
            <a:t>- Se c’è ritardo ce la sbrighiamo noi. Per noi non si perde.</a:t>
          </a:r>
          <a:endParaRPr lang="it-IT" sz="1600" dirty="0"/>
        </a:p>
      </dgm:t>
    </dgm:pt>
    <dgm:pt modelId="{3393D0C4-4EA2-49A3-9BBD-B3CDA9840558}" type="parTrans" cxnId="{B4D0F318-1113-4E55-8E81-0AB4DDA45504}">
      <dgm:prSet/>
      <dgm:spPr/>
      <dgm:t>
        <a:bodyPr/>
        <a:lstStyle/>
        <a:p>
          <a:endParaRPr lang="it-IT"/>
        </a:p>
      </dgm:t>
    </dgm:pt>
    <dgm:pt modelId="{60F4E269-0225-4ED5-ACE0-F723EBE6C7F2}" type="sibTrans" cxnId="{B4D0F318-1113-4E55-8E81-0AB4DDA45504}">
      <dgm:prSet/>
      <dgm:spPr/>
      <dgm:t>
        <a:bodyPr/>
        <a:lstStyle/>
        <a:p>
          <a:endParaRPr lang="it-IT"/>
        </a:p>
      </dgm:t>
    </dgm:pt>
    <dgm:pt modelId="{E2FE0D83-4166-40B7-90D9-B4B8FF67C243}">
      <dgm:prSet phldrT="[Testo]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dirty="0" smtClean="0"/>
            <a:t>Avere la competenza</a:t>
          </a:r>
          <a:endParaRPr lang="it-IT" dirty="0"/>
        </a:p>
      </dgm:t>
    </dgm:pt>
    <dgm:pt modelId="{7B955080-13DB-4FF3-A766-03006A2B14A0}" type="parTrans" cxnId="{6C3D0524-1502-4CE8-99B1-88E544A0AF59}">
      <dgm:prSet/>
      <dgm:spPr/>
      <dgm:t>
        <a:bodyPr/>
        <a:lstStyle/>
        <a:p>
          <a:endParaRPr lang="it-IT"/>
        </a:p>
      </dgm:t>
    </dgm:pt>
    <dgm:pt modelId="{20B4F89E-75D4-4FDA-9C98-01C360C88876}" type="sibTrans" cxnId="{6C3D0524-1502-4CE8-99B1-88E544A0AF59}">
      <dgm:prSet/>
      <dgm:spPr/>
      <dgm:t>
        <a:bodyPr/>
        <a:lstStyle/>
        <a:p>
          <a:endParaRPr lang="it-IT"/>
        </a:p>
      </dgm:t>
    </dgm:pt>
    <dgm:pt modelId="{64CCD1EA-EA41-4C5E-9859-6A7CE71BBCE4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algn="l"/>
          <a:r>
            <a:rPr lang="it-IT" sz="1600" dirty="0" smtClean="0"/>
            <a:t>- Sono orgoglioso del mio ruolo e funzione e tutti me lo riconoscono.</a:t>
          </a:r>
        </a:p>
        <a:p>
          <a:pPr algn="l"/>
          <a:r>
            <a:rPr lang="it-IT" sz="1600" dirty="0" smtClean="0"/>
            <a:t>- Non smetto mai di imparare.</a:t>
          </a:r>
        </a:p>
        <a:p>
          <a:pPr algn="l"/>
          <a:r>
            <a:rPr lang="it-IT" sz="1600" dirty="0" smtClean="0"/>
            <a:t>- Chi altri se non io?</a:t>
          </a:r>
        </a:p>
        <a:p>
          <a:pPr algn="l"/>
          <a:r>
            <a:rPr lang="it-IT" sz="1600" dirty="0" smtClean="0"/>
            <a:t>- La mia </a:t>
          </a:r>
          <a:r>
            <a:rPr lang="it-IT" sz="1600" dirty="0" err="1" smtClean="0"/>
            <a:t>competernza</a:t>
          </a:r>
          <a:r>
            <a:rPr lang="it-IT" sz="1600" dirty="0" smtClean="0"/>
            <a:t> mi viene riconosciuta nei fatti.</a:t>
          </a:r>
        </a:p>
        <a:p>
          <a:pPr algn="l"/>
          <a:r>
            <a:rPr lang="it-IT" sz="1600" dirty="0" smtClean="0"/>
            <a:t>- Chi fa meglio di me?</a:t>
          </a:r>
          <a:endParaRPr lang="it-IT" sz="1600" dirty="0"/>
        </a:p>
      </dgm:t>
    </dgm:pt>
    <dgm:pt modelId="{F7F4CFE5-A8C4-4BDE-A202-C7C3998D6444}" type="parTrans" cxnId="{04822E9B-37E2-43AB-A032-101C9295C2D6}">
      <dgm:prSet/>
      <dgm:spPr/>
      <dgm:t>
        <a:bodyPr/>
        <a:lstStyle/>
        <a:p>
          <a:endParaRPr lang="it-IT"/>
        </a:p>
      </dgm:t>
    </dgm:pt>
    <dgm:pt modelId="{C4653B4A-B616-4ABB-A262-431CDF0419A7}" type="sibTrans" cxnId="{04822E9B-37E2-43AB-A032-101C9295C2D6}">
      <dgm:prSet/>
      <dgm:spPr/>
      <dgm:t>
        <a:bodyPr/>
        <a:lstStyle/>
        <a:p>
          <a:endParaRPr lang="it-IT"/>
        </a:p>
      </dgm:t>
    </dgm:pt>
    <dgm:pt modelId="{639EAB92-DA6E-4AA3-87B3-F936FD9E9CA8}" type="pres">
      <dgm:prSet presAssocID="{C6CFEBEA-EFB9-4C80-B105-697141A3A07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AC7CB81-2D7F-42B5-B9EC-0B5B5F121C48}" type="pres">
      <dgm:prSet presAssocID="{23C32056-3FDB-4EC0-BBB2-E7694FA2F522}" presName="compNode" presStyleCnt="0"/>
      <dgm:spPr/>
    </dgm:pt>
    <dgm:pt modelId="{063C5E35-600B-419E-B728-215C7DBA68C0}" type="pres">
      <dgm:prSet presAssocID="{23C32056-3FDB-4EC0-BBB2-E7694FA2F522}" presName="aNode" presStyleLbl="bgShp" presStyleIdx="0" presStyleCnt="3"/>
      <dgm:spPr/>
      <dgm:t>
        <a:bodyPr/>
        <a:lstStyle/>
        <a:p>
          <a:endParaRPr lang="it-IT"/>
        </a:p>
      </dgm:t>
    </dgm:pt>
    <dgm:pt modelId="{800D67A3-BFC9-4AB7-817C-1FF75FBF89A7}" type="pres">
      <dgm:prSet presAssocID="{23C32056-3FDB-4EC0-BBB2-E7694FA2F522}" presName="textNode" presStyleLbl="bgShp" presStyleIdx="0" presStyleCnt="3"/>
      <dgm:spPr/>
      <dgm:t>
        <a:bodyPr/>
        <a:lstStyle/>
        <a:p>
          <a:endParaRPr lang="it-IT"/>
        </a:p>
      </dgm:t>
    </dgm:pt>
    <dgm:pt modelId="{9BDD0370-7C8A-4640-9849-E3B883FC14D5}" type="pres">
      <dgm:prSet presAssocID="{23C32056-3FDB-4EC0-BBB2-E7694FA2F522}" presName="compChildNode" presStyleCnt="0"/>
      <dgm:spPr/>
    </dgm:pt>
    <dgm:pt modelId="{C2C26935-BA06-40F3-8635-AC4A08ACC1BA}" type="pres">
      <dgm:prSet presAssocID="{23C32056-3FDB-4EC0-BBB2-E7694FA2F522}" presName="theInnerList" presStyleCnt="0"/>
      <dgm:spPr/>
    </dgm:pt>
    <dgm:pt modelId="{A1F0A453-959B-4E8C-8955-2659633A8459}" type="pres">
      <dgm:prSet presAssocID="{2BB4D282-117F-444C-97B6-23045ADCA408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37A8CFD-F3A2-4476-9BB9-56D06A09D205}" type="pres">
      <dgm:prSet presAssocID="{23C32056-3FDB-4EC0-BBB2-E7694FA2F522}" presName="aSpace" presStyleCnt="0"/>
      <dgm:spPr/>
    </dgm:pt>
    <dgm:pt modelId="{FBBAE5E5-26DC-4476-B90A-48CCCDC87084}" type="pres">
      <dgm:prSet presAssocID="{13CA96FE-E0EF-445E-8C00-DC0044F8AD8B}" presName="compNode" presStyleCnt="0"/>
      <dgm:spPr/>
    </dgm:pt>
    <dgm:pt modelId="{992252C1-A67D-41C9-A7CE-132FCB62C225}" type="pres">
      <dgm:prSet presAssocID="{13CA96FE-E0EF-445E-8C00-DC0044F8AD8B}" presName="aNode" presStyleLbl="bgShp" presStyleIdx="1" presStyleCnt="3"/>
      <dgm:spPr/>
      <dgm:t>
        <a:bodyPr/>
        <a:lstStyle/>
        <a:p>
          <a:endParaRPr lang="it-IT"/>
        </a:p>
      </dgm:t>
    </dgm:pt>
    <dgm:pt modelId="{855B5993-1E13-4F21-A6DD-6A98E81E4FF6}" type="pres">
      <dgm:prSet presAssocID="{13CA96FE-E0EF-445E-8C00-DC0044F8AD8B}" presName="textNode" presStyleLbl="bgShp" presStyleIdx="1" presStyleCnt="3"/>
      <dgm:spPr/>
      <dgm:t>
        <a:bodyPr/>
        <a:lstStyle/>
        <a:p>
          <a:endParaRPr lang="it-IT"/>
        </a:p>
      </dgm:t>
    </dgm:pt>
    <dgm:pt modelId="{A9DD0580-14B4-40B6-B2E4-AC54DFEA8F63}" type="pres">
      <dgm:prSet presAssocID="{13CA96FE-E0EF-445E-8C00-DC0044F8AD8B}" presName="compChildNode" presStyleCnt="0"/>
      <dgm:spPr/>
    </dgm:pt>
    <dgm:pt modelId="{D65545AA-8B7B-45AF-8985-675631F4C23E}" type="pres">
      <dgm:prSet presAssocID="{13CA96FE-E0EF-445E-8C00-DC0044F8AD8B}" presName="theInnerList" presStyleCnt="0"/>
      <dgm:spPr/>
    </dgm:pt>
    <dgm:pt modelId="{5DE56720-E16F-4512-9173-83614B90097C}" type="pres">
      <dgm:prSet presAssocID="{B09463C5-C55C-461A-81E0-C7B40146FC39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5CD2E5E-606A-4733-AF81-8A3F0A3D90B8}" type="pres">
      <dgm:prSet presAssocID="{13CA96FE-E0EF-445E-8C00-DC0044F8AD8B}" presName="aSpace" presStyleCnt="0"/>
      <dgm:spPr/>
    </dgm:pt>
    <dgm:pt modelId="{FDBE8600-8BC8-4759-B433-F1C53EF38528}" type="pres">
      <dgm:prSet presAssocID="{E2FE0D83-4166-40B7-90D9-B4B8FF67C243}" presName="compNode" presStyleCnt="0"/>
      <dgm:spPr/>
    </dgm:pt>
    <dgm:pt modelId="{998BD706-D23A-4ADB-A5C6-3197A834D88C}" type="pres">
      <dgm:prSet presAssocID="{E2FE0D83-4166-40B7-90D9-B4B8FF67C243}" presName="aNode" presStyleLbl="bgShp" presStyleIdx="2" presStyleCnt="3"/>
      <dgm:spPr/>
      <dgm:t>
        <a:bodyPr/>
        <a:lstStyle/>
        <a:p>
          <a:endParaRPr lang="it-IT"/>
        </a:p>
      </dgm:t>
    </dgm:pt>
    <dgm:pt modelId="{0051DF8F-C64C-4D5E-99A4-42A2006EA72C}" type="pres">
      <dgm:prSet presAssocID="{E2FE0D83-4166-40B7-90D9-B4B8FF67C243}" presName="textNode" presStyleLbl="bgShp" presStyleIdx="2" presStyleCnt="3"/>
      <dgm:spPr/>
      <dgm:t>
        <a:bodyPr/>
        <a:lstStyle/>
        <a:p>
          <a:endParaRPr lang="it-IT"/>
        </a:p>
      </dgm:t>
    </dgm:pt>
    <dgm:pt modelId="{9317C885-5DE1-404B-9002-AA710E5A4169}" type="pres">
      <dgm:prSet presAssocID="{E2FE0D83-4166-40B7-90D9-B4B8FF67C243}" presName="compChildNode" presStyleCnt="0"/>
      <dgm:spPr/>
    </dgm:pt>
    <dgm:pt modelId="{35E60777-B6A2-4995-9573-1ED62560422F}" type="pres">
      <dgm:prSet presAssocID="{E2FE0D83-4166-40B7-90D9-B4B8FF67C243}" presName="theInnerList" presStyleCnt="0"/>
      <dgm:spPr/>
    </dgm:pt>
    <dgm:pt modelId="{6340EF7F-AF19-4F6D-88EF-E81473BCE9C3}" type="pres">
      <dgm:prSet presAssocID="{64CCD1EA-EA41-4C5E-9859-6A7CE71BBCE4}" presName="childNode" presStyleLbl="node1" presStyleIdx="2" presStyleCnt="3" custLinFactNeighborX="-1955" custLinFactNeighborY="-115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3579C73-6B0B-4D9E-B0D7-A4497429CE78}" type="presOf" srcId="{C6CFEBEA-EFB9-4C80-B105-697141A3A070}" destId="{639EAB92-DA6E-4AA3-87B3-F936FD9E9CA8}" srcOrd="0" destOrd="0" presId="urn:microsoft.com/office/officeart/2005/8/layout/lProcess2"/>
    <dgm:cxn modelId="{9287BB0E-22CA-419E-AA7F-74DE4C780773}" srcId="{23C32056-3FDB-4EC0-BBB2-E7694FA2F522}" destId="{2BB4D282-117F-444C-97B6-23045ADCA408}" srcOrd="0" destOrd="0" parTransId="{2C1C7F9F-1457-4FBB-B611-73B89CC7ED08}" sibTransId="{983EEF35-28E2-40C9-8DAC-E4736513ABA1}"/>
    <dgm:cxn modelId="{F791B2CF-6DD8-49D3-9AD7-616A3E7D3508}" type="presOf" srcId="{23C32056-3FDB-4EC0-BBB2-E7694FA2F522}" destId="{063C5E35-600B-419E-B728-215C7DBA68C0}" srcOrd="0" destOrd="0" presId="urn:microsoft.com/office/officeart/2005/8/layout/lProcess2"/>
    <dgm:cxn modelId="{B4D0F318-1113-4E55-8E81-0AB4DDA45504}" srcId="{13CA96FE-E0EF-445E-8C00-DC0044F8AD8B}" destId="{B09463C5-C55C-461A-81E0-C7B40146FC39}" srcOrd="0" destOrd="0" parTransId="{3393D0C4-4EA2-49A3-9BBD-B3CDA9840558}" sibTransId="{60F4E269-0225-4ED5-ACE0-F723EBE6C7F2}"/>
    <dgm:cxn modelId="{AC2D720B-FA52-40E9-8DEF-0A0A23DFAC9A}" srcId="{C6CFEBEA-EFB9-4C80-B105-697141A3A070}" destId="{23C32056-3FDB-4EC0-BBB2-E7694FA2F522}" srcOrd="0" destOrd="0" parTransId="{D4E10185-D043-4C1F-87F9-9F1BAB7FA53D}" sibTransId="{767A889F-55D5-4260-B70C-67818E0AD49A}"/>
    <dgm:cxn modelId="{6C3D0524-1502-4CE8-99B1-88E544A0AF59}" srcId="{C6CFEBEA-EFB9-4C80-B105-697141A3A070}" destId="{E2FE0D83-4166-40B7-90D9-B4B8FF67C243}" srcOrd="2" destOrd="0" parTransId="{7B955080-13DB-4FF3-A766-03006A2B14A0}" sibTransId="{20B4F89E-75D4-4FDA-9C98-01C360C88876}"/>
    <dgm:cxn modelId="{A623A3EF-1DFE-44DD-9BF6-B037935E13C2}" type="presOf" srcId="{13CA96FE-E0EF-445E-8C00-DC0044F8AD8B}" destId="{992252C1-A67D-41C9-A7CE-132FCB62C225}" srcOrd="0" destOrd="0" presId="urn:microsoft.com/office/officeart/2005/8/layout/lProcess2"/>
    <dgm:cxn modelId="{719E0BB9-6909-422E-A11F-8D9318FB37F9}" srcId="{C6CFEBEA-EFB9-4C80-B105-697141A3A070}" destId="{13CA96FE-E0EF-445E-8C00-DC0044F8AD8B}" srcOrd="1" destOrd="0" parTransId="{61EC24C2-7D31-4225-9DB6-4BBE4C29258D}" sibTransId="{51745D78-C417-4A77-AA41-AF6D3D888C97}"/>
    <dgm:cxn modelId="{DD9BF61B-618C-4DE1-8A1F-6AD9FF199744}" type="presOf" srcId="{E2FE0D83-4166-40B7-90D9-B4B8FF67C243}" destId="{998BD706-D23A-4ADB-A5C6-3197A834D88C}" srcOrd="0" destOrd="0" presId="urn:microsoft.com/office/officeart/2005/8/layout/lProcess2"/>
    <dgm:cxn modelId="{F26E298A-E175-4EEB-8AB4-2F9DFB4EC2C1}" type="presOf" srcId="{13CA96FE-E0EF-445E-8C00-DC0044F8AD8B}" destId="{855B5993-1E13-4F21-A6DD-6A98E81E4FF6}" srcOrd="1" destOrd="0" presId="urn:microsoft.com/office/officeart/2005/8/layout/lProcess2"/>
    <dgm:cxn modelId="{57346B51-9F6D-424A-A4B6-4A048B814637}" type="presOf" srcId="{23C32056-3FDB-4EC0-BBB2-E7694FA2F522}" destId="{800D67A3-BFC9-4AB7-817C-1FF75FBF89A7}" srcOrd="1" destOrd="0" presId="urn:microsoft.com/office/officeart/2005/8/layout/lProcess2"/>
    <dgm:cxn modelId="{87281835-FDE6-4455-8D43-6EA790B48705}" type="presOf" srcId="{64CCD1EA-EA41-4C5E-9859-6A7CE71BBCE4}" destId="{6340EF7F-AF19-4F6D-88EF-E81473BCE9C3}" srcOrd="0" destOrd="0" presId="urn:microsoft.com/office/officeart/2005/8/layout/lProcess2"/>
    <dgm:cxn modelId="{671C0FD6-0F4E-475B-9761-E8A85AE8FB8D}" type="presOf" srcId="{2BB4D282-117F-444C-97B6-23045ADCA408}" destId="{A1F0A453-959B-4E8C-8955-2659633A8459}" srcOrd="0" destOrd="0" presId="urn:microsoft.com/office/officeart/2005/8/layout/lProcess2"/>
    <dgm:cxn modelId="{1372E309-2A53-4DB5-AC10-130DFFB68AAD}" type="presOf" srcId="{B09463C5-C55C-461A-81E0-C7B40146FC39}" destId="{5DE56720-E16F-4512-9173-83614B90097C}" srcOrd="0" destOrd="0" presId="urn:microsoft.com/office/officeart/2005/8/layout/lProcess2"/>
    <dgm:cxn modelId="{04822E9B-37E2-43AB-A032-101C9295C2D6}" srcId="{E2FE0D83-4166-40B7-90D9-B4B8FF67C243}" destId="{64CCD1EA-EA41-4C5E-9859-6A7CE71BBCE4}" srcOrd="0" destOrd="0" parTransId="{F7F4CFE5-A8C4-4BDE-A202-C7C3998D6444}" sibTransId="{C4653B4A-B616-4ABB-A262-431CDF0419A7}"/>
    <dgm:cxn modelId="{45E6BDD9-BEB8-41E0-9F68-0428BC5C48E4}" type="presOf" srcId="{E2FE0D83-4166-40B7-90D9-B4B8FF67C243}" destId="{0051DF8F-C64C-4D5E-99A4-42A2006EA72C}" srcOrd="1" destOrd="0" presId="urn:microsoft.com/office/officeart/2005/8/layout/lProcess2"/>
    <dgm:cxn modelId="{1D785A52-25C4-41B6-9AEB-BA7D781CEC50}" type="presParOf" srcId="{639EAB92-DA6E-4AA3-87B3-F936FD9E9CA8}" destId="{6AC7CB81-2D7F-42B5-B9EC-0B5B5F121C48}" srcOrd="0" destOrd="0" presId="urn:microsoft.com/office/officeart/2005/8/layout/lProcess2"/>
    <dgm:cxn modelId="{5AD4F084-21C9-446B-A66F-E564D52AFDB8}" type="presParOf" srcId="{6AC7CB81-2D7F-42B5-B9EC-0B5B5F121C48}" destId="{063C5E35-600B-419E-B728-215C7DBA68C0}" srcOrd="0" destOrd="0" presId="urn:microsoft.com/office/officeart/2005/8/layout/lProcess2"/>
    <dgm:cxn modelId="{662B43F2-E49E-4CF7-BCC9-435811661F85}" type="presParOf" srcId="{6AC7CB81-2D7F-42B5-B9EC-0B5B5F121C48}" destId="{800D67A3-BFC9-4AB7-817C-1FF75FBF89A7}" srcOrd="1" destOrd="0" presId="urn:microsoft.com/office/officeart/2005/8/layout/lProcess2"/>
    <dgm:cxn modelId="{09CBC667-C1A6-41BB-8945-E8B457F29E47}" type="presParOf" srcId="{6AC7CB81-2D7F-42B5-B9EC-0B5B5F121C48}" destId="{9BDD0370-7C8A-4640-9849-E3B883FC14D5}" srcOrd="2" destOrd="0" presId="urn:microsoft.com/office/officeart/2005/8/layout/lProcess2"/>
    <dgm:cxn modelId="{EBC92E3C-A492-4E79-A717-FE0E8B7E8AC2}" type="presParOf" srcId="{9BDD0370-7C8A-4640-9849-E3B883FC14D5}" destId="{C2C26935-BA06-40F3-8635-AC4A08ACC1BA}" srcOrd="0" destOrd="0" presId="urn:microsoft.com/office/officeart/2005/8/layout/lProcess2"/>
    <dgm:cxn modelId="{838802D2-2AE9-49A4-BB3F-E5985C18555F}" type="presParOf" srcId="{C2C26935-BA06-40F3-8635-AC4A08ACC1BA}" destId="{A1F0A453-959B-4E8C-8955-2659633A8459}" srcOrd="0" destOrd="0" presId="urn:microsoft.com/office/officeart/2005/8/layout/lProcess2"/>
    <dgm:cxn modelId="{DFD979BA-8036-4279-A116-BC3ACCACA0B9}" type="presParOf" srcId="{639EAB92-DA6E-4AA3-87B3-F936FD9E9CA8}" destId="{237A8CFD-F3A2-4476-9BB9-56D06A09D205}" srcOrd="1" destOrd="0" presId="urn:microsoft.com/office/officeart/2005/8/layout/lProcess2"/>
    <dgm:cxn modelId="{80ABB007-BC21-4316-ADC9-19008DCB7EBE}" type="presParOf" srcId="{639EAB92-DA6E-4AA3-87B3-F936FD9E9CA8}" destId="{FBBAE5E5-26DC-4476-B90A-48CCCDC87084}" srcOrd="2" destOrd="0" presId="urn:microsoft.com/office/officeart/2005/8/layout/lProcess2"/>
    <dgm:cxn modelId="{47FBB56F-6F3E-40A5-BB7E-250AC102F87B}" type="presParOf" srcId="{FBBAE5E5-26DC-4476-B90A-48CCCDC87084}" destId="{992252C1-A67D-41C9-A7CE-132FCB62C225}" srcOrd="0" destOrd="0" presId="urn:microsoft.com/office/officeart/2005/8/layout/lProcess2"/>
    <dgm:cxn modelId="{D4F65CE1-F257-418C-A3E2-FFC6EDE6B8E8}" type="presParOf" srcId="{FBBAE5E5-26DC-4476-B90A-48CCCDC87084}" destId="{855B5993-1E13-4F21-A6DD-6A98E81E4FF6}" srcOrd="1" destOrd="0" presId="urn:microsoft.com/office/officeart/2005/8/layout/lProcess2"/>
    <dgm:cxn modelId="{DDF49321-8A6A-411D-BC9D-7B7E16069309}" type="presParOf" srcId="{FBBAE5E5-26DC-4476-B90A-48CCCDC87084}" destId="{A9DD0580-14B4-40B6-B2E4-AC54DFEA8F63}" srcOrd="2" destOrd="0" presId="urn:microsoft.com/office/officeart/2005/8/layout/lProcess2"/>
    <dgm:cxn modelId="{7B6D2A75-D657-4904-9E1E-99BB5B5FBB11}" type="presParOf" srcId="{A9DD0580-14B4-40B6-B2E4-AC54DFEA8F63}" destId="{D65545AA-8B7B-45AF-8985-675631F4C23E}" srcOrd="0" destOrd="0" presId="urn:microsoft.com/office/officeart/2005/8/layout/lProcess2"/>
    <dgm:cxn modelId="{3C36AD09-8266-4B01-8B85-7C3E115A0FAB}" type="presParOf" srcId="{D65545AA-8B7B-45AF-8985-675631F4C23E}" destId="{5DE56720-E16F-4512-9173-83614B90097C}" srcOrd="0" destOrd="0" presId="urn:microsoft.com/office/officeart/2005/8/layout/lProcess2"/>
    <dgm:cxn modelId="{70ECD6EB-03DB-435D-B28B-C6554E9B1921}" type="presParOf" srcId="{639EAB92-DA6E-4AA3-87B3-F936FD9E9CA8}" destId="{35CD2E5E-606A-4733-AF81-8A3F0A3D90B8}" srcOrd="3" destOrd="0" presId="urn:microsoft.com/office/officeart/2005/8/layout/lProcess2"/>
    <dgm:cxn modelId="{0147BE79-F03E-4108-BBC7-148828E15672}" type="presParOf" srcId="{639EAB92-DA6E-4AA3-87B3-F936FD9E9CA8}" destId="{FDBE8600-8BC8-4759-B433-F1C53EF38528}" srcOrd="4" destOrd="0" presId="urn:microsoft.com/office/officeart/2005/8/layout/lProcess2"/>
    <dgm:cxn modelId="{B4C07AA9-8CDE-44DE-ACD7-95CE9F61AFDE}" type="presParOf" srcId="{FDBE8600-8BC8-4759-B433-F1C53EF38528}" destId="{998BD706-D23A-4ADB-A5C6-3197A834D88C}" srcOrd="0" destOrd="0" presId="urn:microsoft.com/office/officeart/2005/8/layout/lProcess2"/>
    <dgm:cxn modelId="{58B5A04C-6AFC-4AF6-B783-7EBFF9924B22}" type="presParOf" srcId="{FDBE8600-8BC8-4759-B433-F1C53EF38528}" destId="{0051DF8F-C64C-4D5E-99A4-42A2006EA72C}" srcOrd="1" destOrd="0" presId="urn:microsoft.com/office/officeart/2005/8/layout/lProcess2"/>
    <dgm:cxn modelId="{431CF904-BDB2-4D07-B3C8-3EDFAD84BCD7}" type="presParOf" srcId="{FDBE8600-8BC8-4759-B433-F1C53EF38528}" destId="{9317C885-5DE1-404B-9002-AA710E5A4169}" srcOrd="2" destOrd="0" presId="urn:microsoft.com/office/officeart/2005/8/layout/lProcess2"/>
    <dgm:cxn modelId="{3F31F60E-1076-4D3B-ADA3-03AC25604B94}" type="presParOf" srcId="{9317C885-5DE1-404B-9002-AA710E5A4169}" destId="{35E60777-B6A2-4995-9573-1ED62560422F}" srcOrd="0" destOrd="0" presId="urn:microsoft.com/office/officeart/2005/8/layout/lProcess2"/>
    <dgm:cxn modelId="{E82C3310-0AF6-4872-B9DA-7134ECC99526}" type="presParOf" srcId="{35E60777-B6A2-4995-9573-1ED62560422F}" destId="{6340EF7F-AF19-4F6D-88EF-E81473BCE9C3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90784EC-B551-48DD-8223-CB60E1ED1C74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FEC1CBC-9E92-40C6-89E4-58AAEA9E80F1}">
      <dgm:prSet phldrT="[Testo]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dirty="0" smtClean="0"/>
            <a:t>Analisi/diagnosi/proposte</a:t>
          </a:r>
          <a:endParaRPr lang="it-IT" dirty="0"/>
        </a:p>
      </dgm:t>
    </dgm:pt>
    <dgm:pt modelId="{901F7404-9577-4961-8843-F4693A231E3C}" type="parTrans" cxnId="{4CA8207D-3191-4D58-997D-D0A1407813BE}">
      <dgm:prSet/>
      <dgm:spPr/>
      <dgm:t>
        <a:bodyPr/>
        <a:lstStyle/>
        <a:p>
          <a:endParaRPr lang="it-IT"/>
        </a:p>
      </dgm:t>
    </dgm:pt>
    <dgm:pt modelId="{CC279C26-446D-4064-9214-ED3608B527E2}" type="sibTrans" cxnId="{4CA8207D-3191-4D58-997D-D0A1407813BE}">
      <dgm:prSet/>
      <dgm:spPr/>
      <dgm:t>
        <a:bodyPr/>
        <a:lstStyle/>
        <a:p>
          <a:endParaRPr lang="it-IT"/>
        </a:p>
      </dgm:t>
    </dgm:pt>
    <dgm:pt modelId="{FEA77F69-A1E3-47E1-B41B-A558CB9EC6EC}">
      <dgm:prSet phldrT="[Tes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algn="l"/>
          <a:r>
            <a:rPr lang="it-IT" sz="1600" dirty="0" smtClean="0"/>
            <a:t>- So analizzare la situazione.</a:t>
          </a:r>
        </a:p>
        <a:p>
          <a:pPr algn="l"/>
          <a:r>
            <a:rPr lang="it-IT" sz="1600" dirty="0" smtClean="0"/>
            <a:t>- So risalire alle cause: interne, storiche, nostre, altrui.</a:t>
          </a:r>
        </a:p>
        <a:p>
          <a:pPr algn="l"/>
          <a:r>
            <a:rPr lang="it-IT" sz="1600" dirty="0" smtClean="0"/>
            <a:t>- So fare il quadro oggettivo della situazione.</a:t>
          </a:r>
        </a:p>
        <a:p>
          <a:pPr algn="l"/>
          <a:r>
            <a:rPr lang="it-IT" sz="1600" dirty="0" smtClean="0"/>
            <a:t>- So fare proposte operative nel breve-medio-lungo termine, costo, </a:t>
          </a:r>
          <a:r>
            <a:rPr lang="it-IT" sz="1600" dirty="0" err="1" smtClean="0"/>
            <a:t>step</a:t>
          </a:r>
          <a:r>
            <a:rPr lang="it-IT" sz="1600" dirty="0" smtClean="0"/>
            <a:t>, progetto</a:t>
          </a:r>
          <a:endParaRPr lang="it-IT" sz="1600" dirty="0"/>
        </a:p>
      </dgm:t>
    </dgm:pt>
    <dgm:pt modelId="{4C1A64D9-41C9-4D73-91D0-E584E7F2CE40}" type="parTrans" cxnId="{0BEB7C50-46A5-461E-819F-D9DEEE8310CD}">
      <dgm:prSet/>
      <dgm:spPr/>
      <dgm:t>
        <a:bodyPr/>
        <a:lstStyle/>
        <a:p>
          <a:endParaRPr lang="it-IT"/>
        </a:p>
      </dgm:t>
    </dgm:pt>
    <dgm:pt modelId="{28688C4C-DAB4-48DC-97C0-C7AFF6479082}" type="sibTrans" cxnId="{0BEB7C50-46A5-461E-819F-D9DEEE8310CD}">
      <dgm:prSet/>
      <dgm:spPr/>
      <dgm:t>
        <a:bodyPr/>
        <a:lstStyle/>
        <a:p>
          <a:endParaRPr lang="it-IT"/>
        </a:p>
      </dgm:t>
    </dgm:pt>
    <dgm:pt modelId="{E30E0EE9-D58C-42BB-9142-2B41C697EDDD}">
      <dgm:prSet phldrT="[Testo]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dirty="0" smtClean="0"/>
            <a:t>Fare ciò che la funzione richiede</a:t>
          </a:r>
          <a:endParaRPr lang="it-IT" dirty="0"/>
        </a:p>
      </dgm:t>
    </dgm:pt>
    <dgm:pt modelId="{90361B9D-940B-4D20-A9A5-90B19E1FBA2C}" type="parTrans" cxnId="{1E576F7E-14FD-4714-B136-E29AA0EDD355}">
      <dgm:prSet/>
      <dgm:spPr/>
      <dgm:t>
        <a:bodyPr/>
        <a:lstStyle/>
        <a:p>
          <a:endParaRPr lang="it-IT"/>
        </a:p>
      </dgm:t>
    </dgm:pt>
    <dgm:pt modelId="{CC1E9931-2986-425C-A8BF-FD8EDED8E683}" type="sibTrans" cxnId="{1E576F7E-14FD-4714-B136-E29AA0EDD355}">
      <dgm:prSet/>
      <dgm:spPr/>
      <dgm:t>
        <a:bodyPr/>
        <a:lstStyle/>
        <a:p>
          <a:endParaRPr lang="it-IT"/>
        </a:p>
      </dgm:t>
    </dgm:pt>
    <dgm:pt modelId="{BCB25917-71A4-417F-B957-D6570DB0D38D}">
      <dgm:prSet phldrT="[Testo]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dirty="0" smtClean="0"/>
            <a:t>Passare informazioni</a:t>
          </a:r>
          <a:endParaRPr lang="it-IT" dirty="0"/>
        </a:p>
      </dgm:t>
    </dgm:pt>
    <dgm:pt modelId="{0A2FC543-1F87-43F2-979F-F58C83F7D9C0}" type="sibTrans" cxnId="{DA1418A6-4115-410D-AABC-96CBE16B4EFD}">
      <dgm:prSet/>
      <dgm:spPr/>
      <dgm:t>
        <a:bodyPr/>
        <a:lstStyle/>
        <a:p>
          <a:endParaRPr lang="it-IT"/>
        </a:p>
      </dgm:t>
    </dgm:pt>
    <dgm:pt modelId="{FA945D28-3907-4CB8-9575-63BF6B9DF9E3}" type="parTrans" cxnId="{DA1418A6-4115-410D-AABC-96CBE16B4EFD}">
      <dgm:prSet/>
      <dgm:spPr/>
      <dgm:t>
        <a:bodyPr/>
        <a:lstStyle/>
        <a:p>
          <a:endParaRPr lang="it-IT"/>
        </a:p>
      </dgm:t>
    </dgm:pt>
    <dgm:pt modelId="{25E96708-C86F-42E1-BC4A-3985A88B199B}">
      <dgm:prSet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smtClean="0"/>
            <a:t>- Negozio gli obiettivi e li raggiungo.</a:t>
          </a:r>
          <a:endParaRPr lang="it-IT" dirty="0" smtClean="0"/>
        </a:p>
      </dgm:t>
    </dgm:pt>
    <dgm:pt modelId="{C7CDC926-42D8-414E-AC10-0C58D56A2928}" type="parTrans" cxnId="{ACF40928-8345-4C2C-AB5E-389AB1C0B05A}">
      <dgm:prSet/>
      <dgm:spPr/>
      <dgm:t>
        <a:bodyPr/>
        <a:lstStyle/>
        <a:p>
          <a:endParaRPr lang="it-IT"/>
        </a:p>
      </dgm:t>
    </dgm:pt>
    <dgm:pt modelId="{74097607-23AF-400F-90D5-43D75CE3E761}" type="sibTrans" cxnId="{ACF40928-8345-4C2C-AB5E-389AB1C0B05A}">
      <dgm:prSet/>
      <dgm:spPr/>
      <dgm:t>
        <a:bodyPr/>
        <a:lstStyle/>
        <a:p>
          <a:endParaRPr lang="it-IT"/>
        </a:p>
      </dgm:t>
    </dgm:pt>
    <dgm:pt modelId="{54E41E44-2153-42D2-9D3B-F3DAE4395E53}">
      <dgm:prSet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smtClean="0"/>
            <a:t>- Quando ci sono intoppi, si trova la soluzione.</a:t>
          </a:r>
          <a:endParaRPr lang="it-IT" dirty="0" smtClean="0"/>
        </a:p>
      </dgm:t>
    </dgm:pt>
    <dgm:pt modelId="{797DAD67-A422-4C59-9F9B-7334E2FA9D7C}" type="parTrans" cxnId="{B8D2203A-1777-4DF0-8745-2B35D17500E7}">
      <dgm:prSet/>
      <dgm:spPr/>
      <dgm:t>
        <a:bodyPr/>
        <a:lstStyle/>
        <a:p>
          <a:endParaRPr lang="it-IT"/>
        </a:p>
      </dgm:t>
    </dgm:pt>
    <dgm:pt modelId="{E2CC7C56-F616-42D0-A2BA-AD07211A963E}" type="sibTrans" cxnId="{B8D2203A-1777-4DF0-8745-2B35D17500E7}">
      <dgm:prSet/>
      <dgm:spPr/>
      <dgm:t>
        <a:bodyPr/>
        <a:lstStyle/>
        <a:p>
          <a:endParaRPr lang="it-IT"/>
        </a:p>
      </dgm:t>
    </dgm:pt>
    <dgm:pt modelId="{D89F3B42-9991-4441-BCB0-53CE8809BEF9}">
      <dgm:prSet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smtClean="0"/>
            <a:t>- Per tutti sono la persona giusta al posto giusto</a:t>
          </a:r>
          <a:endParaRPr lang="it-IT"/>
        </a:p>
      </dgm:t>
    </dgm:pt>
    <dgm:pt modelId="{E5457EFA-0DCF-4DDA-A7D1-8973ACF0E3C2}" type="parTrans" cxnId="{DCFBE0C0-A97B-4AE9-8E77-56BE50608C5A}">
      <dgm:prSet/>
      <dgm:spPr/>
      <dgm:t>
        <a:bodyPr/>
        <a:lstStyle/>
        <a:p>
          <a:endParaRPr lang="it-IT"/>
        </a:p>
      </dgm:t>
    </dgm:pt>
    <dgm:pt modelId="{03277E47-C470-437E-946B-B697DE2E4853}" type="sibTrans" cxnId="{DCFBE0C0-A97B-4AE9-8E77-56BE50608C5A}">
      <dgm:prSet/>
      <dgm:spPr/>
      <dgm:t>
        <a:bodyPr/>
        <a:lstStyle/>
        <a:p>
          <a:endParaRPr lang="it-IT"/>
        </a:p>
      </dgm:t>
    </dgm:pt>
    <dgm:pt modelId="{86CAE63F-588B-43AD-9CB8-D0B01255286C}">
      <dgm:prSet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smtClean="0"/>
            <a:t>- Allargare ‡ la propria esperienza.</a:t>
          </a:r>
          <a:endParaRPr lang="it-IT" dirty="0" smtClean="0"/>
        </a:p>
      </dgm:t>
    </dgm:pt>
    <dgm:pt modelId="{715FF806-5177-4991-9065-E390A0DA4F12}" type="parTrans" cxnId="{C051E72B-816E-41E8-8C6B-2E25A27F1327}">
      <dgm:prSet/>
      <dgm:spPr/>
      <dgm:t>
        <a:bodyPr/>
        <a:lstStyle/>
        <a:p>
          <a:endParaRPr lang="it-IT"/>
        </a:p>
      </dgm:t>
    </dgm:pt>
    <dgm:pt modelId="{B7A575CA-BA97-44A3-8280-FDD7F90747D0}" type="sibTrans" cxnId="{C051E72B-816E-41E8-8C6B-2E25A27F1327}">
      <dgm:prSet/>
      <dgm:spPr/>
      <dgm:t>
        <a:bodyPr/>
        <a:lstStyle/>
        <a:p>
          <a:endParaRPr lang="it-IT"/>
        </a:p>
      </dgm:t>
    </dgm:pt>
    <dgm:pt modelId="{BC7D82BF-C89F-44AB-97D3-6133182BFC5D}">
      <dgm:prSet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dirty="0" smtClean="0"/>
            <a:t>- Depositare il patrimonio dei dati e esperienze in mio possesso</a:t>
          </a:r>
        </a:p>
      </dgm:t>
    </dgm:pt>
    <dgm:pt modelId="{3EA14E35-A718-4941-9AF4-722FBB38F61E}" type="parTrans" cxnId="{6DCE3258-A16C-4038-BDCC-3612CB56A7A8}">
      <dgm:prSet/>
      <dgm:spPr/>
      <dgm:t>
        <a:bodyPr/>
        <a:lstStyle/>
        <a:p>
          <a:endParaRPr lang="it-IT"/>
        </a:p>
      </dgm:t>
    </dgm:pt>
    <dgm:pt modelId="{5A4B6BB0-9ADD-4F80-85CF-7BE2EE32C0F0}" type="sibTrans" cxnId="{6DCE3258-A16C-4038-BDCC-3612CB56A7A8}">
      <dgm:prSet/>
      <dgm:spPr/>
      <dgm:t>
        <a:bodyPr/>
        <a:lstStyle/>
        <a:p>
          <a:endParaRPr lang="it-IT"/>
        </a:p>
      </dgm:t>
    </dgm:pt>
    <dgm:pt modelId="{942E301B-7131-495E-B029-E381F1B6C271}">
      <dgm:prSet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it-IT" smtClean="0"/>
            <a:t>Contribuire alla risoluzione dei problemi fornendo le informazioni della propria arera funzione/ruolo</a:t>
          </a:r>
          <a:endParaRPr lang="it-IT" dirty="0" smtClean="0"/>
        </a:p>
      </dgm:t>
    </dgm:pt>
    <dgm:pt modelId="{D0D0140F-57AE-48C3-A49A-22DA79665F21}" type="parTrans" cxnId="{26F90015-045C-4F47-8809-BEE02ECFA368}">
      <dgm:prSet/>
      <dgm:spPr/>
      <dgm:t>
        <a:bodyPr/>
        <a:lstStyle/>
        <a:p>
          <a:endParaRPr lang="it-IT"/>
        </a:p>
      </dgm:t>
    </dgm:pt>
    <dgm:pt modelId="{E9BF13A5-38E7-442A-AF09-1345C5E4CA88}" type="sibTrans" cxnId="{26F90015-045C-4F47-8809-BEE02ECFA368}">
      <dgm:prSet/>
      <dgm:spPr/>
      <dgm:t>
        <a:bodyPr/>
        <a:lstStyle/>
        <a:p>
          <a:endParaRPr lang="it-IT"/>
        </a:p>
      </dgm:t>
    </dgm:pt>
    <dgm:pt modelId="{ECFE6867-B588-4BF7-8B13-6C9F9D9CEE4D}" type="pres">
      <dgm:prSet presAssocID="{090784EC-B551-48DD-8223-CB60E1ED1C7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FDA4D16-4DA0-4967-8F0D-00A07B34A8CF}" type="pres">
      <dgm:prSet presAssocID="{BCB25917-71A4-417F-B957-D6570DB0D38D}" presName="compNode" presStyleCnt="0"/>
      <dgm:spPr/>
    </dgm:pt>
    <dgm:pt modelId="{A3C49015-483E-4669-B4B8-D1BEB5229FF0}" type="pres">
      <dgm:prSet presAssocID="{BCB25917-71A4-417F-B957-D6570DB0D38D}" presName="aNode" presStyleLbl="bgShp" presStyleIdx="0" presStyleCnt="3" custLinFactNeighborX="1564"/>
      <dgm:spPr/>
      <dgm:t>
        <a:bodyPr/>
        <a:lstStyle/>
        <a:p>
          <a:endParaRPr lang="it-IT"/>
        </a:p>
      </dgm:t>
    </dgm:pt>
    <dgm:pt modelId="{05E169B2-65E7-4A75-A16A-83946F68C311}" type="pres">
      <dgm:prSet presAssocID="{BCB25917-71A4-417F-B957-D6570DB0D38D}" presName="textNode" presStyleLbl="bgShp" presStyleIdx="0" presStyleCnt="3"/>
      <dgm:spPr/>
      <dgm:t>
        <a:bodyPr/>
        <a:lstStyle/>
        <a:p>
          <a:endParaRPr lang="it-IT"/>
        </a:p>
      </dgm:t>
    </dgm:pt>
    <dgm:pt modelId="{5159FC93-4C8B-4175-AD8B-92216E25BF40}" type="pres">
      <dgm:prSet presAssocID="{BCB25917-71A4-417F-B957-D6570DB0D38D}" presName="compChildNode" presStyleCnt="0"/>
      <dgm:spPr/>
    </dgm:pt>
    <dgm:pt modelId="{56AAECB1-2118-4ECF-87E9-E1C4BF084270}" type="pres">
      <dgm:prSet presAssocID="{BCB25917-71A4-417F-B957-D6570DB0D38D}" presName="theInnerList" presStyleCnt="0"/>
      <dgm:spPr/>
    </dgm:pt>
    <dgm:pt modelId="{AD681573-80BB-47A9-91A7-4554AD278910}" type="pres">
      <dgm:prSet presAssocID="{86CAE63F-588B-43AD-9CB8-D0B01255286C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9150014-6BF0-4CFE-8D84-C94BEC33838C}" type="pres">
      <dgm:prSet presAssocID="{86CAE63F-588B-43AD-9CB8-D0B01255286C}" presName="aSpace2" presStyleCnt="0"/>
      <dgm:spPr/>
    </dgm:pt>
    <dgm:pt modelId="{EDDB32A9-F11A-4538-A9CE-F765DE8CA6CB}" type="pres">
      <dgm:prSet presAssocID="{BC7D82BF-C89F-44AB-97D3-6133182BFC5D}" presName="child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AC5D1C5-BAF9-4FFA-B84B-62B62C4D6D15}" type="pres">
      <dgm:prSet presAssocID="{BC7D82BF-C89F-44AB-97D3-6133182BFC5D}" presName="aSpace2" presStyleCnt="0"/>
      <dgm:spPr/>
    </dgm:pt>
    <dgm:pt modelId="{8B31D3CD-A34B-4CC3-AAFC-5F30559CF25D}" type="pres">
      <dgm:prSet presAssocID="{942E301B-7131-495E-B029-E381F1B6C271}" presName="child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4EFDC2E-9B21-40DC-BBE9-AEC105C65639}" type="pres">
      <dgm:prSet presAssocID="{BCB25917-71A4-417F-B957-D6570DB0D38D}" presName="aSpace" presStyleCnt="0"/>
      <dgm:spPr/>
    </dgm:pt>
    <dgm:pt modelId="{20FBA688-7F06-4C3C-BF30-AD22E6AE0FB8}" type="pres">
      <dgm:prSet presAssocID="{4FEC1CBC-9E92-40C6-89E4-58AAEA9E80F1}" presName="compNode" presStyleCnt="0"/>
      <dgm:spPr/>
    </dgm:pt>
    <dgm:pt modelId="{AD01F696-F60C-4EF1-92B9-6B3BA5137235}" type="pres">
      <dgm:prSet presAssocID="{4FEC1CBC-9E92-40C6-89E4-58AAEA9E80F1}" presName="aNode" presStyleLbl="bgShp" presStyleIdx="1" presStyleCnt="3"/>
      <dgm:spPr/>
      <dgm:t>
        <a:bodyPr/>
        <a:lstStyle/>
        <a:p>
          <a:endParaRPr lang="it-IT"/>
        </a:p>
      </dgm:t>
    </dgm:pt>
    <dgm:pt modelId="{B83E0901-4ED5-4578-B763-14D867AEBCAD}" type="pres">
      <dgm:prSet presAssocID="{4FEC1CBC-9E92-40C6-89E4-58AAEA9E80F1}" presName="textNode" presStyleLbl="bgShp" presStyleIdx="1" presStyleCnt="3"/>
      <dgm:spPr/>
      <dgm:t>
        <a:bodyPr/>
        <a:lstStyle/>
        <a:p>
          <a:endParaRPr lang="it-IT"/>
        </a:p>
      </dgm:t>
    </dgm:pt>
    <dgm:pt modelId="{D3475D34-E91E-468B-9C45-D406ADE7BFFA}" type="pres">
      <dgm:prSet presAssocID="{4FEC1CBC-9E92-40C6-89E4-58AAEA9E80F1}" presName="compChildNode" presStyleCnt="0"/>
      <dgm:spPr/>
    </dgm:pt>
    <dgm:pt modelId="{17F72198-A34D-4841-BDBC-7A1FB8AABE64}" type="pres">
      <dgm:prSet presAssocID="{4FEC1CBC-9E92-40C6-89E4-58AAEA9E80F1}" presName="theInnerList" presStyleCnt="0"/>
      <dgm:spPr/>
    </dgm:pt>
    <dgm:pt modelId="{9C4710C6-E286-433F-AAC8-3E1C6309DD89}" type="pres">
      <dgm:prSet presAssocID="{FEA77F69-A1E3-47E1-B41B-A558CB9EC6EC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FAA35F7-3B33-47A8-AC54-357604FB241E}" type="pres">
      <dgm:prSet presAssocID="{4FEC1CBC-9E92-40C6-89E4-58AAEA9E80F1}" presName="aSpace" presStyleCnt="0"/>
      <dgm:spPr/>
    </dgm:pt>
    <dgm:pt modelId="{B309A797-13DD-415C-931F-DB22DF011359}" type="pres">
      <dgm:prSet presAssocID="{E30E0EE9-D58C-42BB-9142-2B41C697EDDD}" presName="compNode" presStyleCnt="0"/>
      <dgm:spPr/>
    </dgm:pt>
    <dgm:pt modelId="{230764F6-C1AD-4F20-91F0-6D953D990A64}" type="pres">
      <dgm:prSet presAssocID="{E30E0EE9-D58C-42BB-9142-2B41C697EDDD}" presName="aNode" presStyleLbl="bgShp" presStyleIdx="2" presStyleCnt="3" custLinFactNeighborX="1498" custLinFactNeighborY="-146"/>
      <dgm:spPr/>
      <dgm:t>
        <a:bodyPr/>
        <a:lstStyle/>
        <a:p>
          <a:endParaRPr lang="it-IT"/>
        </a:p>
      </dgm:t>
    </dgm:pt>
    <dgm:pt modelId="{7D6BC96B-504E-4CD8-B5CF-8C6DB8013A98}" type="pres">
      <dgm:prSet presAssocID="{E30E0EE9-D58C-42BB-9142-2B41C697EDDD}" presName="textNode" presStyleLbl="bgShp" presStyleIdx="2" presStyleCnt="3"/>
      <dgm:spPr/>
      <dgm:t>
        <a:bodyPr/>
        <a:lstStyle/>
        <a:p>
          <a:endParaRPr lang="it-IT"/>
        </a:p>
      </dgm:t>
    </dgm:pt>
    <dgm:pt modelId="{49C1010F-9F3D-45CB-BE9B-4E42B25FADB4}" type="pres">
      <dgm:prSet presAssocID="{E30E0EE9-D58C-42BB-9142-2B41C697EDDD}" presName="compChildNode" presStyleCnt="0"/>
      <dgm:spPr/>
    </dgm:pt>
    <dgm:pt modelId="{02368BFC-3B80-462E-A2A9-EEE22ACD76B1}" type="pres">
      <dgm:prSet presAssocID="{E30E0EE9-D58C-42BB-9142-2B41C697EDDD}" presName="theInnerList" presStyleCnt="0"/>
      <dgm:spPr/>
    </dgm:pt>
    <dgm:pt modelId="{20294F20-963A-4282-9581-72E7BEE9D81A}" type="pres">
      <dgm:prSet presAssocID="{25E96708-C86F-42E1-BC4A-3985A88B199B}" presName="child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66C17C2-2BA1-48A5-90C8-6489E9638EE9}" type="pres">
      <dgm:prSet presAssocID="{25E96708-C86F-42E1-BC4A-3985A88B199B}" presName="aSpace2" presStyleCnt="0"/>
      <dgm:spPr/>
    </dgm:pt>
    <dgm:pt modelId="{0CB7D59F-651A-4F7F-8BE0-4125FCD5CE9B}" type="pres">
      <dgm:prSet presAssocID="{54E41E44-2153-42D2-9D3B-F3DAE4395E53}" presName="child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2FFF05A-1ABF-4EFF-AAFD-D3B54455C2B1}" type="pres">
      <dgm:prSet presAssocID="{54E41E44-2153-42D2-9D3B-F3DAE4395E53}" presName="aSpace2" presStyleCnt="0"/>
      <dgm:spPr/>
    </dgm:pt>
    <dgm:pt modelId="{628EB65C-9BAC-4BAE-B3D2-3E5845B1F807}" type="pres">
      <dgm:prSet presAssocID="{D89F3B42-9991-4441-BCB0-53CE8809BEF9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597C603-A0C7-475C-ACDC-C2D69C0740F8}" type="presOf" srcId="{4FEC1CBC-9E92-40C6-89E4-58AAEA9E80F1}" destId="{AD01F696-F60C-4EF1-92B9-6B3BA5137235}" srcOrd="0" destOrd="0" presId="urn:microsoft.com/office/officeart/2005/8/layout/lProcess2"/>
    <dgm:cxn modelId="{CB0EA2B4-C166-46D3-8AEB-77881159E667}" type="presOf" srcId="{E30E0EE9-D58C-42BB-9142-2B41C697EDDD}" destId="{7D6BC96B-504E-4CD8-B5CF-8C6DB8013A98}" srcOrd="1" destOrd="0" presId="urn:microsoft.com/office/officeart/2005/8/layout/lProcess2"/>
    <dgm:cxn modelId="{2F3A86DB-EC31-44A4-9068-A3DFC9D615D3}" type="presOf" srcId="{FEA77F69-A1E3-47E1-B41B-A558CB9EC6EC}" destId="{9C4710C6-E286-433F-AAC8-3E1C6309DD89}" srcOrd="0" destOrd="0" presId="urn:microsoft.com/office/officeart/2005/8/layout/lProcess2"/>
    <dgm:cxn modelId="{0BEB7C50-46A5-461E-819F-D9DEEE8310CD}" srcId="{4FEC1CBC-9E92-40C6-89E4-58AAEA9E80F1}" destId="{FEA77F69-A1E3-47E1-B41B-A558CB9EC6EC}" srcOrd="0" destOrd="0" parTransId="{4C1A64D9-41C9-4D73-91D0-E584E7F2CE40}" sibTransId="{28688C4C-DAB4-48DC-97C0-C7AFF6479082}"/>
    <dgm:cxn modelId="{1E576F7E-14FD-4714-B136-E29AA0EDD355}" srcId="{090784EC-B551-48DD-8223-CB60E1ED1C74}" destId="{E30E0EE9-D58C-42BB-9142-2B41C697EDDD}" srcOrd="2" destOrd="0" parTransId="{90361B9D-940B-4D20-A9A5-90B19E1FBA2C}" sibTransId="{CC1E9931-2986-425C-A8BF-FD8EDED8E683}"/>
    <dgm:cxn modelId="{461C7473-10FC-4D4D-9804-5402097259C9}" type="presOf" srcId="{BC7D82BF-C89F-44AB-97D3-6133182BFC5D}" destId="{EDDB32A9-F11A-4538-A9CE-F765DE8CA6CB}" srcOrd="0" destOrd="0" presId="urn:microsoft.com/office/officeart/2005/8/layout/lProcess2"/>
    <dgm:cxn modelId="{42887609-3FE9-4685-BA38-1833F445048F}" type="presOf" srcId="{86CAE63F-588B-43AD-9CB8-D0B01255286C}" destId="{AD681573-80BB-47A9-91A7-4554AD278910}" srcOrd="0" destOrd="0" presId="urn:microsoft.com/office/officeart/2005/8/layout/lProcess2"/>
    <dgm:cxn modelId="{2995EE5E-C7A1-4BDD-B77E-091E75EB4AF6}" type="presOf" srcId="{D89F3B42-9991-4441-BCB0-53CE8809BEF9}" destId="{628EB65C-9BAC-4BAE-B3D2-3E5845B1F807}" srcOrd="0" destOrd="0" presId="urn:microsoft.com/office/officeart/2005/8/layout/lProcess2"/>
    <dgm:cxn modelId="{6DCE3258-A16C-4038-BDCC-3612CB56A7A8}" srcId="{BCB25917-71A4-417F-B957-D6570DB0D38D}" destId="{BC7D82BF-C89F-44AB-97D3-6133182BFC5D}" srcOrd="1" destOrd="0" parTransId="{3EA14E35-A718-4941-9AF4-722FBB38F61E}" sibTransId="{5A4B6BB0-9ADD-4F80-85CF-7BE2EE32C0F0}"/>
    <dgm:cxn modelId="{4CA8207D-3191-4D58-997D-D0A1407813BE}" srcId="{090784EC-B551-48DD-8223-CB60E1ED1C74}" destId="{4FEC1CBC-9E92-40C6-89E4-58AAEA9E80F1}" srcOrd="1" destOrd="0" parTransId="{901F7404-9577-4961-8843-F4693A231E3C}" sibTransId="{CC279C26-446D-4064-9214-ED3608B527E2}"/>
    <dgm:cxn modelId="{B8D2203A-1777-4DF0-8745-2B35D17500E7}" srcId="{E30E0EE9-D58C-42BB-9142-2B41C697EDDD}" destId="{54E41E44-2153-42D2-9D3B-F3DAE4395E53}" srcOrd="1" destOrd="0" parTransId="{797DAD67-A422-4C59-9F9B-7334E2FA9D7C}" sibTransId="{E2CC7C56-F616-42D0-A2BA-AD07211A963E}"/>
    <dgm:cxn modelId="{B7FE2655-A54A-4831-9155-61CA5CE979AF}" type="presOf" srcId="{54E41E44-2153-42D2-9D3B-F3DAE4395E53}" destId="{0CB7D59F-651A-4F7F-8BE0-4125FCD5CE9B}" srcOrd="0" destOrd="0" presId="urn:microsoft.com/office/officeart/2005/8/layout/lProcess2"/>
    <dgm:cxn modelId="{7676D8E7-5543-4D03-872B-2CD5207626B8}" type="presOf" srcId="{E30E0EE9-D58C-42BB-9142-2B41C697EDDD}" destId="{230764F6-C1AD-4F20-91F0-6D953D990A64}" srcOrd="0" destOrd="0" presId="urn:microsoft.com/office/officeart/2005/8/layout/lProcess2"/>
    <dgm:cxn modelId="{D6804D2E-B476-4441-BB97-34173FDA6A3A}" type="presOf" srcId="{BCB25917-71A4-417F-B957-D6570DB0D38D}" destId="{A3C49015-483E-4669-B4B8-D1BEB5229FF0}" srcOrd="0" destOrd="0" presId="urn:microsoft.com/office/officeart/2005/8/layout/lProcess2"/>
    <dgm:cxn modelId="{DCFBE0C0-A97B-4AE9-8E77-56BE50608C5A}" srcId="{E30E0EE9-D58C-42BB-9142-2B41C697EDDD}" destId="{D89F3B42-9991-4441-BCB0-53CE8809BEF9}" srcOrd="2" destOrd="0" parTransId="{E5457EFA-0DCF-4DDA-A7D1-8973ACF0E3C2}" sibTransId="{03277E47-C470-437E-946B-B697DE2E4853}"/>
    <dgm:cxn modelId="{010D8845-2EA1-4715-8D3E-CEC97D9BF0BD}" type="presOf" srcId="{090784EC-B551-48DD-8223-CB60E1ED1C74}" destId="{ECFE6867-B588-4BF7-8B13-6C9F9D9CEE4D}" srcOrd="0" destOrd="0" presId="urn:microsoft.com/office/officeart/2005/8/layout/lProcess2"/>
    <dgm:cxn modelId="{F9BE03B2-4873-4732-AD31-0E85E56E8594}" type="presOf" srcId="{942E301B-7131-495E-B029-E381F1B6C271}" destId="{8B31D3CD-A34B-4CC3-AAFC-5F30559CF25D}" srcOrd="0" destOrd="0" presId="urn:microsoft.com/office/officeart/2005/8/layout/lProcess2"/>
    <dgm:cxn modelId="{C7240B48-C092-4C51-A32C-97B51B4C45AB}" type="presOf" srcId="{4FEC1CBC-9E92-40C6-89E4-58AAEA9E80F1}" destId="{B83E0901-4ED5-4578-B763-14D867AEBCAD}" srcOrd="1" destOrd="0" presId="urn:microsoft.com/office/officeart/2005/8/layout/lProcess2"/>
    <dgm:cxn modelId="{CCB85966-C1EC-4292-A6A2-BB67C4D48DF5}" type="presOf" srcId="{25E96708-C86F-42E1-BC4A-3985A88B199B}" destId="{20294F20-963A-4282-9581-72E7BEE9D81A}" srcOrd="0" destOrd="0" presId="urn:microsoft.com/office/officeart/2005/8/layout/lProcess2"/>
    <dgm:cxn modelId="{C051E72B-816E-41E8-8C6B-2E25A27F1327}" srcId="{BCB25917-71A4-417F-B957-D6570DB0D38D}" destId="{86CAE63F-588B-43AD-9CB8-D0B01255286C}" srcOrd="0" destOrd="0" parTransId="{715FF806-5177-4991-9065-E390A0DA4F12}" sibTransId="{B7A575CA-BA97-44A3-8280-FDD7F90747D0}"/>
    <dgm:cxn modelId="{DA1418A6-4115-410D-AABC-96CBE16B4EFD}" srcId="{090784EC-B551-48DD-8223-CB60E1ED1C74}" destId="{BCB25917-71A4-417F-B957-D6570DB0D38D}" srcOrd="0" destOrd="0" parTransId="{FA945D28-3907-4CB8-9575-63BF6B9DF9E3}" sibTransId="{0A2FC543-1F87-43F2-979F-F58C83F7D9C0}"/>
    <dgm:cxn modelId="{ACF40928-8345-4C2C-AB5E-389AB1C0B05A}" srcId="{E30E0EE9-D58C-42BB-9142-2B41C697EDDD}" destId="{25E96708-C86F-42E1-BC4A-3985A88B199B}" srcOrd="0" destOrd="0" parTransId="{C7CDC926-42D8-414E-AC10-0C58D56A2928}" sibTransId="{74097607-23AF-400F-90D5-43D75CE3E761}"/>
    <dgm:cxn modelId="{26F90015-045C-4F47-8809-BEE02ECFA368}" srcId="{BCB25917-71A4-417F-B957-D6570DB0D38D}" destId="{942E301B-7131-495E-B029-E381F1B6C271}" srcOrd="2" destOrd="0" parTransId="{D0D0140F-57AE-48C3-A49A-22DA79665F21}" sibTransId="{E9BF13A5-38E7-442A-AF09-1345C5E4CA88}"/>
    <dgm:cxn modelId="{50BDA2F3-2242-4AD5-860E-17D0103B0A1B}" type="presOf" srcId="{BCB25917-71A4-417F-B957-D6570DB0D38D}" destId="{05E169B2-65E7-4A75-A16A-83946F68C311}" srcOrd="1" destOrd="0" presId="urn:microsoft.com/office/officeart/2005/8/layout/lProcess2"/>
    <dgm:cxn modelId="{04760664-6015-4DED-BA92-2F828A53D988}" type="presParOf" srcId="{ECFE6867-B588-4BF7-8B13-6C9F9D9CEE4D}" destId="{CFDA4D16-4DA0-4967-8F0D-00A07B34A8CF}" srcOrd="0" destOrd="0" presId="urn:microsoft.com/office/officeart/2005/8/layout/lProcess2"/>
    <dgm:cxn modelId="{75774A21-CA9A-426B-8AFD-A906FC3FD6C2}" type="presParOf" srcId="{CFDA4D16-4DA0-4967-8F0D-00A07B34A8CF}" destId="{A3C49015-483E-4669-B4B8-D1BEB5229FF0}" srcOrd="0" destOrd="0" presId="urn:microsoft.com/office/officeart/2005/8/layout/lProcess2"/>
    <dgm:cxn modelId="{F7542278-5347-4DF6-AE32-AA81FBA7F027}" type="presParOf" srcId="{CFDA4D16-4DA0-4967-8F0D-00A07B34A8CF}" destId="{05E169B2-65E7-4A75-A16A-83946F68C311}" srcOrd="1" destOrd="0" presId="urn:microsoft.com/office/officeart/2005/8/layout/lProcess2"/>
    <dgm:cxn modelId="{CD220DD9-75C0-445F-98F5-EB78AE1C15E3}" type="presParOf" srcId="{CFDA4D16-4DA0-4967-8F0D-00A07B34A8CF}" destId="{5159FC93-4C8B-4175-AD8B-92216E25BF40}" srcOrd="2" destOrd="0" presId="urn:microsoft.com/office/officeart/2005/8/layout/lProcess2"/>
    <dgm:cxn modelId="{EB651499-947A-4557-8908-30CDADEA307D}" type="presParOf" srcId="{5159FC93-4C8B-4175-AD8B-92216E25BF40}" destId="{56AAECB1-2118-4ECF-87E9-E1C4BF084270}" srcOrd="0" destOrd="0" presId="urn:microsoft.com/office/officeart/2005/8/layout/lProcess2"/>
    <dgm:cxn modelId="{F5D27E17-9B21-45F3-8B39-31E876E0EEA6}" type="presParOf" srcId="{56AAECB1-2118-4ECF-87E9-E1C4BF084270}" destId="{AD681573-80BB-47A9-91A7-4554AD278910}" srcOrd="0" destOrd="0" presId="urn:microsoft.com/office/officeart/2005/8/layout/lProcess2"/>
    <dgm:cxn modelId="{519FE9AA-4AA5-41E6-8921-CE764C551F74}" type="presParOf" srcId="{56AAECB1-2118-4ECF-87E9-E1C4BF084270}" destId="{E9150014-6BF0-4CFE-8D84-C94BEC33838C}" srcOrd="1" destOrd="0" presId="urn:microsoft.com/office/officeart/2005/8/layout/lProcess2"/>
    <dgm:cxn modelId="{CDF1C58A-0756-4F67-A8E8-DA87887EF4F7}" type="presParOf" srcId="{56AAECB1-2118-4ECF-87E9-E1C4BF084270}" destId="{EDDB32A9-F11A-4538-A9CE-F765DE8CA6CB}" srcOrd="2" destOrd="0" presId="urn:microsoft.com/office/officeart/2005/8/layout/lProcess2"/>
    <dgm:cxn modelId="{82AEE146-08EA-40AF-B903-D286B65A1353}" type="presParOf" srcId="{56AAECB1-2118-4ECF-87E9-E1C4BF084270}" destId="{FAC5D1C5-BAF9-4FFA-B84B-62B62C4D6D15}" srcOrd="3" destOrd="0" presId="urn:microsoft.com/office/officeart/2005/8/layout/lProcess2"/>
    <dgm:cxn modelId="{EE02E0FD-700B-4053-BDF0-5CE879A09808}" type="presParOf" srcId="{56AAECB1-2118-4ECF-87E9-E1C4BF084270}" destId="{8B31D3CD-A34B-4CC3-AAFC-5F30559CF25D}" srcOrd="4" destOrd="0" presId="urn:microsoft.com/office/officeart/2005/8/layout/lProcess2"/>
    <dgm:cxn modelId="{01CEC872-905B-432A-9E43-F43D2EFB2E1C}" type="presParOf" srcId="{ECFE6867-B588-4BF7-8B13-6C9F9D9CEE4D}" destId="{34EFDC2E-9B21-40DC-BBE9-AEC105C65639}" srcOrd="1" destOrd="0" presId="urn:microsoft.com/office/officeart/2005/8/layout/lProcess2"/>
    <dgm:cxn modelId="{C7704058-47D2-45EF-BF1E-E43043312E29}" type="presParOf" srcId="{ECFE6867-B588-4BF7-8B13-6C9F9D9CEE4D}" destId="{20FBA688-7F06-4C3C-BF30-AD22E6AE0FB8}" srcOrd="2" destOrd="0" presId="urn:microsoft.com/office/officeart/2005/8/layout/lProcess2"/>
    <dgm:cxn modelId="{DAB6C7C2-0756-4D18-AEC2-6D499E5C80F3}" type="presParOf" srcId="{20FBA688-7F06-4C3C-BF30-AD22E6AE0FB8}" destId="{AD01F696-F60C-4EF1-92B9-6B3BA5137235}" srcOrd="0" destOrd="0" presId="urn:microsoft.com/office/officeart/2005/8/layout/lProcess2"/>
    <dgm:cxn modelId="{BD67692B-0D89-4F0A-BA60-A573D8361A3A}" type="presParOf" srcId="{20FBA688-7F06-4C3C-BF30-AD22E6AE0FB8}" destId="{B83E0901-4ED5-4578-B763-14D867AEBCAD}" srcOrd="1" destOrd="0" presId="urn:microsoft.com/office/officeart/2005/8/layout/lProcess2"/>
    <dgm:cxn modelId="{856392E0-2AE1-4CB2-85D7-C9F3B28F068F}" type="presParOf" srcId="{20FBA688-7F06-4C3C-BF30-AD22E6AE0FB8}" destId="{D3475D34-E91E-468B-9C45-D406ADE7BFFA}" srcOrd="2" destOrd="0" presId="urn:microsoft.com/office/officeart/2005/8/layout/lProcess2"/>
    <dgm:cxn modelId="{AFA6E32E-D435-44D5-AD5C-F0398AFFE361}" type="presParOf" srcId="{D3475D34-E91E-468B-9C45-D406ADE7BFFA}" destId="{17F72198-A34D-4841-BDBC-7A1FB8AABE64}" srcOrd="0" destOrd="0" presId="urn:microsoft.com/office/officeart/2005/8/layout/lProcess2"/>
    <dgm:cxn modelId="{140CB53F-C336-4578-BA1F-7D27107E44A1}" type="presParOf" srcId="{17F72198-A34D-4841-BDBC-7A1FB8AABE64}" destId="{9C4710C6-E286-433F-AAC8-3E1C6309DD89}" srcOrd="0" destOrd="0" presId="urn:microsoft.com/office/officeart/2005/8/layout/lProcess2"/>
    <dgm:cxn modelId="{EEEF351B-DCA0-43C8-B86D-81C2E29D3DA1}" type="presParOf" srcId="{ECFE6867-B588-4BF7-8B13-6C9F9D9CEE4D}" destId="{0FAA35F7-3B33-47A8-AC54-357604FB241E}" srcOrd="3" destOrd="0" presId="urn:microsoft.com/office/officeart/2005/8/layout/lProcess2"/>
    <dgm:cxn modelId="{7EB50E1A-6900-4D61-9A12-B08C0C4DBD12}" type="presParOf" srcId="{ECFE6867-B588-4BF7-8B13-6C9F9D9CEE4D}" destId="{B309A797-13DD-415C-931F-DB22DF011359}" srcOrd="4" destOrd="0" presId="urn:microsoft.com/office/officeart/2005/8/layout/lProcess2"/>
    <dgm:cxn modelId="{B49ED385-E26E-48C5-A4B7-7587471F6698}" type="presParOf" srcId="{B309A797-13DD-415C-931F-DB22DF011359}" destId="{230764F6-C1AD-4F20-91F0-6D953D990A64}" srcOrd="0" destOrd="0" presId="urn:microsoft.com/office/officeart/2005/8/layout/lProcess2"/>
    <dgm:cxn modelId="{AACDC750-9763-4CF4-9461-6C048DDD7160}" type="presParOf" srcId="{B309A797-13DD-415C-931F-DB22DF011359}" destId="{7D6BC96B-504E-4CD8-B5CF-8C6DB8013A98}" srcOrd="1" destOrd="0" presId="urn:microsoft.com/office/officeart/2005/8/layout/lProcess2"/>
    <dgm:cxn modelId="{58E4553B-1BA1-42CB-92AA-744EB5D13DB1}" type="presParOf" srcId="{B309A797-13DD-415C-931F-DB22DF011359}" destId="{49C1010F-9F3D-45CB-BE9B-4E42B25FADB4}" srcOrd="2" destOrd="0" presId="urn:microsoft.com/office/officeart/2005/8/layout/lProcess2"/>
    <dgm:cxn modelId="{245A16AD-9515-4598-8F81-CEBBE055860C}" type="presParOf" srcId="{49C1010F-9F3D-45CB-BE9B-4E42B25FADB4}" destId="{02368BFC-3B80-462E-A2A9-EEE22ACD76B1}" srcOrd="0" destOrd="0" presId="urn:microsoft.com/office/officeart/2005/8/layout/lProcess2"/>
    <dgm:cxn modelId="{09A41842-C714-49E8-B771-BFCB5C9EB878}" type="presParOf" srcId="{02368BFC-3B80-462E-A2A9-EEE22ACD76B1}" destId="{20294F20-963A-4282-9581-72E7BEE9D81A}" srcOrd="0" destOrd="0" presId="urn:microsoft.com/office/officeart/2005/8/layout/lProcess2"/>
    <dgm:cxn modelId="{DB63C2AB-C208-424A-93EF-CFBFBC2FBEBB}" type="presParOf" srcId="{02368BFC-3B80-462E-A2A9-EEE22ACD76B1}" destId="{B66C17C2-2BA1-48A5-90C8-6489E9638EE9}" srcOrd="1" destOrd="0" presId="urn:microsoft.com/office/officeart/2005/8/layout/lProcess2"/>
    <dgm:cxn modelId="{3D52F97D-ED33-4421-8858-FE1173D3C1D3}" type="presParOf" srcId="{02368BFC-3B80-462E-A2A9-EEE22ACD76B1}" destId="{0CB7D59F-651A-4F7F-8BE0-4125FCD5CE9B}" srcOrd="2" destOrd="0" presId="urn:microsoft.com/office/officeart/2005/8/layout/lProcess2"/>
    <dgm:cxn modelId="{D22A8138-A1ED-488A-A0F9-5DD9AD38D22B}" type="presParOf" srcId="{02368BFC-3B80-462E-A2A9-EEE22ACD76B1}" destId="{92FFF05A-1ABF-4EFF-AAFD-D3B54455C2B1}" srcOrd="3" destOrd="0" presId="urn:microsoft.com/office/officeart/2005/8/layout/lProcess2"/>
    <dgm:cxn modelId="{E66B4E79-B51E-4F99-BE70-F72459D46CAA}" type="presParOf" srcId="{02368BFC-3B80-462E-A2A9-EEE22ACD76B1}" destId="{628EB65C-9BAC-4BAE-B3D2-3E5845B1F807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4B70D4-8D78-4D53-83B7-7CF6CFDFE86F}">
      <dsp:nvSpPr>
        <dsp:cNvPr id="0" name=""/>
        <dsp:cNvSpPr/>
      </dsp:nvSpPr>
      <dsp:spPr>
        <a:xfrm>
          <a:off x="6363726" y="3802443"/>
          <a:ext cx="2895787" cy="1875813"/>
        </a:xfrm>
        <a:prstGeom prst="roundRect">
          <a:avLst>
            <a:gd name="adj" fmla="val 10000"/>
          </a:avLst>
        </a:prstGeom>
        <a:solidFill>
          <a:schemeClr val="accent6"/>
        </a:solidFill>
        <a:ln w="1905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 smtClean="0"/>
            <a:t>3 – essere responsabile</a:t>
          </a:r>
          <a:endParaRPr lang="it-IT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 smtClean="0"/>
            <a:t>4 – rispettare gli impegni assunti</a:t>
          </a:r>
          <a:endParaRPr lang="it-IT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 smtClean="0"/>
            <a:t>5 – essere competente</a:t>
          </a:r>
          <a:endParaRPr lang="it-IT" sz="1300" kern="1200" dirty="0"/>
        </a:p>
      </dsp:txBody>
      <dsp:txXfrm>
        <a:off x="7273668" y="4312602"/>
        <a:ext cx="1944639" cy="1324448"/>
      </dsp:txXfrm>
    </dsp:sp>
    <dsp:sp modelId="{D167019D-B9FA-4994-BB77-338EE65C832B}">
      <dsp:nvSpPr>
        <dsp:cNvPr id="0" name=""/>
        <dsp:cNvSpPr/>
      </dsp:nvSpPr>
      <dsp:spPr>
        <a:xfrm>
          <a:off x="1306265" y="3986104"/>
          <a:ext cx="2895787" cy="1875813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 smtClean="0"/>
            <a:t>1 – percorso informazioni</a:t>
          </a:r>
          <a:endParaRPr lang="it-IT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 smtClean="0"/>
            <a:t>7 – fare ciò che la funzione richiede</a:t>
          </a:r>
          <a:endParaRPr lang="it-IT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 smtClean="0"/>
            <a:t>Capacità di analisi, diagnosi, proposta</a:t>
          </a:r>
          <a:endParaRPr lang="it-IT" sz="1300" kern="1200" dirty="0"/>
        </a:p>
      </dsp:txBody>
      <dsp:txXfrm>
        <a:off x="1347471" y="4496263"/>
        <a:ext cx="1944639" cy="1324448"/>
      </dsp:txXfrm>
    </dsp:sp>
    <dsp:sp modelId="{FDFE1214-F7E9-4D9D-8195-5C31C94F8B3E}">
      <dsp:nvSpPr>
        <dsp:cNvPr id="0" name=""/>
        <dsp:cNvSpPr/>
      </dsp:nvSpPr>
      <dsp:spPr>
        <a:xfrm>
          <a:off x="6030971" y="0"/>
          <a:ext cx="2895787" cy="187581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 smtClean="0"/>
            <a:t>5 essere competente</a:t>
          </a:r>
          <a:endParaRPr lang="it-IT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 smtClean="0"/>
            <a:t>6 saper decidere</a:t>
          </a:r>
          <a:endParaRPr lang="it-IT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 smtClean="0"/>
            <a:t>7 fare ciò che la funzione richiede</a:t>
          </a:r>
          <a:endParaRPr lang="it-IT" sz="1300" kern="1200" dirty="0"/>
        </a:p>
      </dsp:txBody>
      <dsp:txXfrm>
        <a:off x="6940913" y="41206"/>
        <a:ext cx="1944639" cy="1324448"/>
      </dsp:txXfrm>
    </dsp:sp>
    <dsp:sp modelId="{95F3EEB3-3161-4C4C-83BF-A568CAAC214E}">
      <dsp:nvSpPr>
        <dsp:cNvPr id="0" name=""/>
        <dsp:cNvSpPr/>
      </dsp:nvSpPr>
      <dsp:spPr>
        <a:xfrm>
          <a:off x="1306265" y="0"/>
          <a:ext cx="2895787" cy="187581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 smtClean="0"/>
            <a:t>1 Percorso informazioni</a:t>
          </a:r>
          <a:endParaRPr lang="it-IT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 smtClean="0"/>
            <a:t>2 Saper negoziare</a:t>
          </a:r>
          <a:endParaRPr lang="it-IT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300" kern="1200" dirty="0" smtClean="0"/>
            <a:t>3 Essere responsabili</a:t>
          </a:r>
          <a:endParaRPr lang="it-IT" sz="1300" kern="1200" dirty="0"/>
        </a:p>
      </dsp:txBody>
      <dsp:txXfrm>
        <a:off x="1347471" y="41206"/>
        <a:ext cx="1944639" cy="1324448"/>
      </dsp:txXfrm>
    </dsp:sp>
    <dsp:sp modelId="{70783BCA-281E-4379-B8BA-77F06CB4CA68}">
      <dsp:nvSpPr>
        <dsp:cNvPr id="0" name=""/>
        <dsp:cNvSpPr/>
      </dsp:nvSpPr>
      <dsp:spPr>
        <a:xfrm>
          <a:off x="2519682" y="334129"/>
          <a:ext cx="2538210" cy="253821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Rapporti</a:t>
          </a:r>
          <a:endParaRPr lang="it-IT" sz="2000" b="1" kern="1200" dirty="0"/>
        </a:p>
      </dsp:txBody>
      <dsp:txXfrm>
        <a:off x="3263106" y="1077553"/>
        <a:ext cx="1794786" cy="1794786"/>
      </dsp:txXfrm>
    </dsp:sp>
    <dsp:sp modelId="{DB87DED2-419E-484F-9953-DC7466A1FD13}">
      <dsp:nvSpPr>
        <dsp:cNvPr id="0" name=""/>
        <dsp:cNvSpPr/>
      </dsp:nvSpPr>
      <dsp:spPr>
        <a:xfrm rot="5400000">
          <a:off x="5175131" y="334129"/>
          <a:ext cx="2538210" cy="253821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Decisionale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900" kern="1200" dirty="0"/>
        </a:p>
      </dsp:txBody>
      <dsp:txXfrm rot="-5400000">
        <a:off x="5175131" y="1077553"/>
        <a:ext cx="1794786" cy="1794786"/>
      </dsp:txXfrm>
    </dsp:sp>
    <dsp:sp modelId="{A2EF2984-F4B9-4C50-88EB-FF0496479890}">
      <dsp:nvSpPr>
        <dsp:cNvPr id="0" name=""/>
        <dsp:cNvSpPr/>
      </dsp:nvSpPr>
      <dsp:spPr>
        <a:xfrm rot="10800000">
          <a:off x="5175131" y="2989578"/>
          <a:ext cx="2538210" cy="253821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Professionalità</a:t>
          </a:r>
          <a:endParaRPr lang="it-IT" sz="1800" b="1" kern="1200" dirty="0"/>
        </a:p>
      </dsp:txBody>
      <dsp:txXfrm rot="10800000">
        <a:off x="5175131" y="2989578"/>
        <a:ext cx="1794786" cy="1794786"/>
      </dsp:txXfrm>
    </dsp:sp>
    <dsp:sp modelId="{0DC3EFD6-21F4-41E5-B1F1-C9C688D1FD25}">
      <dsp:nvSpPr>
        <dsp:cNvPr id="0" name=""/>
        <dsp:cNvSpPr/>
      </dsp:nvSpPr>
      <dsp:spPr>
        <a:xfrm rot="16200000">
          <a:off x="2561081" y="2999934"/>
          <a:ext cx="2538210" cy="253821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Miglioramento</a:t>
          </a:r>
          <a:endParaRPr lang="it-IT" sz="1800" b="1" kern="1200" dirty="0"/>
        </a:p>
      </dsp:txBody>
      <dsp:txXfrm rot="5400000">
        <a:off x="3304505" y="2999934"/>
        <a:ext cx="1794786" cy="1794786"/>
      </dsp:txXfrm>
    </dsp:sp>
    <dsp:sp modelId="{DF6EF501-1DEE-4B62-AA75-AA89F0FD1D1F}">
      <dsp:nvSpPr>
        <dsp:cNvPr id="0" name=""/>
        <dsp:cNvSpPr/>
      </dsp:nvSpPr>
      <dsp:spPr>
        <a:xfrm>
          <a:off x="4678334" y="2403386"/>
          <a:ext cx="876356" cy="76204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0E75E3-0BCD-468E-BA2B-5D7395ADCB0A}">
      <dsp:nvSpPr>
        <dsp:cNvPr id="0" name=""/>
        <dsp:cNvSpPr/>
      </dsp:nvSpPr>
      <dsp:spPr>
        <a:xfrm rot="10800000">
          <a:off x="4678334" y="2696482"/>
          <a:ext cx="876356" cy="76204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1BEFAC-C3C0-40A4-A07A-48E61F665A74}">
      <dsp:nvSpPr>
        <dsp:cNvPr id="0" name=""/>
        <dsp:cNvSpPr/>
      </dsp:nvSpPr>
      <dsp:spPr>
        <a:xfrm>
          <a:off x="0" y="0"/>
          <a:ext cx="3429170" cy="50228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200" kern="1200" dirty="0" smtClean="0"/>
            <a:t>Passare informazioni</a:t>
          </a:r>
          <a:endParaRPr lang="it-IT" sz="4200" kern="1200" dirty="0"/>
        </a:p>
      </dsp:txBody>
      <dsp:txXfrm>
        <a:off x="0" y="0"/>
        <a:ext cx="3429170" cy="1506855"/>
      </dsp:txXfrm>
    </dsp:sp>
    <dsp:sp modelId="{AB655DE9-4D40-4AAE-BC93-EC378D3D17CC}">
      <dsp:nvSpPr>
        <dsp:cNvPr id="0" name=""/>
        <dsp:cNvSpPr/>
      </dsp:nvSpPr>
      <dsp:spPr>
        <a:xfrm>
          <a:off x="299574" y="1507517"/>
          <a:ext cx="2832659" cy="32635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-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- Allargare ‡ la propria esperienza.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- Depositare il patrimonio dei dati e esperienze in  possesso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- Contribuire alla risoluzione dei problemi fornendo le informazioni della propria area funzione/ruolo.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400" kern="1200" dirty="0"/>
        </a:p>
      </dsp:txBody>
      <dsp:txXfrm>
        <a:off x="382540" y="1590483"/>
        <a:ext cx="2666727" cy="3097596"/>
      </dsp:txXfrm>
    </dsp:sp>
    <dsp:sp modelId="{35A78997-D56E-46A2-B4E8-85C9FC30BDB1}">
      <dsp:nvSpPr>
        <dsp:cNvPr id="0" name=""/>
        <dsp:cNvSpPr/>
      </dsp:nvSpPr>
      <dsp:spPr>
        <a:xfrm>
          <a:off x="3687677" y="0"/>
          <a:ext cx="3429170" cy="50228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200" kern="1200" dirty="0" smtClean="0"/>
            <a:t>Saper negoziare</a:t>
          </a:r>
          <a:endParaRPr lang="it-IT" sz="4200" kern="1200" dirty="0"/>
        </a:p>
      </dsp:txBody>
      <dsp:txXfrm>
        <a:off x="3687677" y="0"/>
        <a:ext cx="3429170" cy="1506855"/>
      </dsp:txXfrm>
    </dsp:sp>
    <dsp:sp modelId="{98497551-2DCC-4B38-B7AE-13A5FC2B1256}">
      <dsp:nvSpPr>
        <dsp:cNvPr id="0" name=""/>
        <dsp:cNvSpPr/>
      </dsp:nvSpPr>
      <dsp:spPr>
        <a:xfrm>
          <a:off x="4030594" y="1506855"/>
          <a:ext cx="2743336" cy="32648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- Saper trovare il punto di incontro tra le opposte esigenze nel rispetto dei reciproci obiettivi.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- La vita aziendale è negoziato continuo.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- Con direzione, colleghi, clienti, fornitori</a:t>
          </a:r>
          <a:endParaRPr lang="it-IT" sz="2000" kern="1200" dirty="0"/>
        </a:p>
      </dsp:txBody>
      <dsp:txXfrm>
        <a:off x="4110944" y="1587205"/>
        <a:ext cx="2582636" cy="3104152"/>
      </dsp:txXfrm>
    </dsp:sp>
    <dsp:sp modelId="{39D41622-837F-4C28-AD54-EE5456BCBAE8}">
      <dsp:nvSpPr>
        <dsp:cNvPr id="0" name=""/>
        <dsp:cNvSpPr/>
      </dsp:nvSpPr>
      <dsp:spPr>
        <a:xfrm>
          <a:off x="7374035" y="0"/>
          <a:ext cx="3429170" cy="50228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200" kern="1200" dirty="0" smtClean="0"/>
            <a:t>Essere responsabili</a:t>
          </a:r>
          <a:endParaRPr lang="it-IT" sz="4200" kern="1200" dirty="0"/>
        </a:p>
      </dsp:txBody>
      <dsp:txXfrm>
        <a:off x="7374035" y="0"/>
        <a:ext cx="3429170" cy="1506855"/>
      </dsp:txXfrm>
    </dsp:sp>
    <dsp:sp modelId="{58AE5372-B0AE-45F6-BDBE-F5AAA2DF86CA}">
      <dsp:nvSpPr>
        <dsp:cNvPr id="0" name=""/>
        <dsp:cNvSpPr/>
      </dsp:nvSpPr>
      <dsp:spPr>
        <a:xfrm>
          <a:off x="7716952" y="1488930"/>
          <a:ext cx="2743336" cy="32648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- Agire nel rispetto finale del risultato dell’impresa.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- Degli impegni assunti,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- Della crescita del proprio  ruolo e funzione e reparto,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- Delle attività svolte = costi gestiti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- Dell’immagine e valore della società</a:t>
          </a:r>
          <a:endParaRPr lang="it-IT" sz="1800" kern="1200" dirty="0"/>
        </a:p>
      </dsp:txBody>
      <dsp:txXfrm>
        <a:off x="7797302" y="1569280"/>
        <a:ext cx="2582636" cy="31041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D18CD3-94C0-40C2-AC19-6E05D2E66741}">
      <dsp:nvSpPr>
        <dsp:cNvPr id="0" name=""/>
        <dsp:cNvSpPr/>
      </dsp:nvSpPr>
      <dsp:spPr>
        <a:xfrm rot="16200000">
          <a:off x="-1392563" y="2254322"/>
          <a:ext cx="3394043" cy="491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33549" bIns="0" numCol="1" spcCol="1270" anchor="t" anchorCtr="0">
          <a:noAutofit/>
        </a:bodyPr>
        <a:lstStyle/>
        <a:p>
          <a:pPr lvl="0" algn="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500" kern="1200" dirty="0" smtClean="0"/>
            <a:t>contesto</a:t>
          </a:r>
          <a:endParaRPr lang="it-IT" sz="3500" kern="1200" dirty="0"/>
        </a:p>
      </dsp:txBody>
      <dsp:txXfrm>
        <a:off x="-1392563" y="2254322"/>
        <a:ext cx="3394043" cy="491583"/>
      </dsp:txXfrm>
    </dsp:sp>
    <dsp:sp modelId="{BFDF69C6-7638-4646-9A40-649730072901}">
      <dsp:nvSpPr>
        <dsp:cNvPr id="0" name=""/>
        <dsp:cNvSpPr/>
      </dsp:nvSpPr>
      <dsp:spPr>
        <a:xfrm>
          <a:off x="556249" y="803092"/>
          <a:ext cx="2448607" cy="33940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433549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Singolo evento è fatto generico: </a:t>
          </a:r>
          <a:r>
            <a:rPr lang="it-IT" sz="1600" i="1" kern="1200" dirty="0" smtClean="0"/>
            <a:t>tubatura</a:t>
          </a:r>
          <a:endParaRPr lang="it-IT" sz="1600" i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Fenomeno unico è fatto generale: </a:t>
          </a:r>
          <a:r>
            <a:rPr lang="it-IT" sz="1600" i="1" kern="1200" dirty="0" smtClean="0"/>
            <a:t>123</a:t>
          </a:r>
          <a:endParaRPr lang="it-IT" sz="1600" i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Evento eccezionale: </a:t>
          </a:r>
          <a:r>
            <a:rPr lang="it-IT" sz="1600" i="1" kern="1200" dirty="0" err="1" smtClean="0"/>
            <a:t>talidomide</a:t>
          </a:r>
          <a:r>
            <a:rPr lang="it-IT" sz="1600" i="1" kern="1200" dirty="0" smtClean="0"/>
            <a:t>, cobalto.</a:t>
          </a:r>
          <a:endParaRPr lang="it-IT" sz="1600" i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Sintomo di problema nuovo: </a:t>
          </a:r>
          <a:r>
            <a:rPr lang="it-IT" sz="1600" i="1" kern="1200" dirty="0" smtClean="0"/>
            <a:t>FDA cambia</a:t>
          </a:r>
          <a:endParaRPr lang="it-IT" sz="1600" i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Se si sbaglia contesto la decisione è sbagliata.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Spiegazioni incomplete.</a:t>
          </a:r>
          <a:endParaRPr lang="it-IT" sz="1600" kern="1200" dirty="0"/>
        </a:p>
      </dsp:txBody>
      <dsp:txXfrm>
        <a:off x="556249" y="803092"/>
        <a:ext cx="2448607" cy="3394043"/>
      </dsp:txXfrm>
    </dsp:sp>
    <dsp:sp modelId="{EAB57F27-119E-49DB-B59C-52ECF66D1C10}">
      <dsp:nvSpPr>
        <dsp:cNvPr id="0" name=""/>
        <dsp:cNvSpPr/>
      </dsp:nvSpPr>
      <dsp:spPr>
        <a:xfrm>
          <a:off x="58666" y="154202"/>
          <a:ext cx="983167" cy="983167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98210D-ABC2-44B1-9E87-C11CC8A39007}">
      <dsp:nvSpPr>
        <dsp:cNvPr id="0" name=""/>
        <dsp:cNvSpPr/>
      </dsp:nvSpPr>
      <dsp:spPr>
        <a:xfrm rot="16200000">
          <a:off x="2195186" y="2254322"/>
          <a:ext cx="3394043" cy="491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33549" bIns="0" numCol="1" spcCol="1270" anchor="t" anchorCtr="0">
          <a:noAutofit/>
        </a:bodyPr>
        <a:lstStyle/>
        <a:p>
          <a:pPr lvl="0" algn="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500" kern="1200" smtClean="0"/>
            <a:t>1 - processo</a:t>
          </a:r>
          <a:endParaRPr lang="it-IT" sz="3500" kern="1200" dirty="0"/>
        </a:p>
      </dsp:txBody>
      <dsp:txXfrm>
        <a:off x="2195186" y="2254322"/>
        <a:ext cx="3394043" cy="491583"/>
      </dsp:txXfrm>
    </dsp:sp>
    <dsp:sp modelId="{FAAF5506-46D9-4BBD-84AD-4093805624A7}">
      <dsp:nvSpPr>
        <dsp:cNvPr id="0" name=""/>
        <dsp:cNvSpPr/>
      </dsp:nvSpPr>
      <dsp:spPr>
        <a:xfrm>
          <a:off x="4138000" y="803092"/>
          <a:ext cx="2448607" cy="33940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433549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700" kern="1200" dirty="0" smtClean="0"/>
            <a:t>CERTEZZA: si conosce lo stato di natura</a:t>
          </a:r>
          <a:endParaRPr lang="it-IT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700" kern="1200" dirty="0" smtClean="0"/>
            <a:t>RISCHIO: non si conosce lo stato di natura ma la probabilità di ciascun stato di natura</a:t>
          </a:r>
          <a:endParaRPr lang="it-IT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700" kern="1200" dirty="0" smtClean="0"/>
            <a:t>INCERTEZZA: non si conosce ne lo stato di natura, ne le probabilità</a:t>
          </a:r>
          <a:endParaRPr lang="it-IT" sz="17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600" kern="1200" dirty="0"/>
        </a:p>
      </dsp:txBody>
      <dsp:txXfrm>
        <a:off x="4138000" y="803092"/>
        <a:ext cx="2448607" cy="3394043"/>
      </dsp:txXfrm>
    </dsp:sp>
    <dsp:sp modelId="{B5110A74-6B91-43E3-AC0D-B81AAC1459C6}">
      <dsp:nvSpPr>
        <dsp:cNvPr id="0" name=""/>
        <dsp:cNvSpPr/>
      </dsp:nvSpPr>
      <dsp:spPr>
        <a:xfrm>
          <a:off x="3646416" y="154202"/>
          <a:ext cx="983167" cy="983167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A3489B-ECCE-4995-BF0C-B821D4036DB7}">
      <dsp:nvSpPr>
        <dsp:cNvPr id="0" name=""/>
        <dsp:cNvSpPr/>
      </dsp:nvSpPr>
      <dsp:spPr>
        <a:xfrm rot="16200000">
          <a:off x="5782936" y="2254322"/>
          <a:ext cx="3394043" cy="491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33549" bIns="0" numCol="1" spcCol="1270" anchor="t" anchorCtr="0">
          <a:noAutofit/>
        </a:bodyPr>
        <a:lstStyle/>
        <a:p>
          <a:pPr lvl="0" algn="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500" kern="1200" smtClean="0"/>
            <a:t>2 - processo</a:t>
          </a:r>
          <a:endParaRPr lang="it-IT" sz="3500" kern="1200" dirty="0"/>
        </a:p>
      </dsp:txBody>
      <dsp:txXfrm>
        <a:off x="5782936" y="2254322"/>
        <a:ext cx="3394043" cy="491583"/>
      </dsp:txXfrm>
    </dsp:sp>
    <dsp:sp modelId="{CEA3A7B9-0269-401D-9D5B-BCC54413C8FB}">
      <dsp:nvSpPr>
        <dsp:cNvPr id="0" name=""/>
        <dsp:cNvSpPr/>
      </dsp:nvSpPr>
      <dsp:spPr>
        <a:xfrm>
          <a:off x="7757778" y="762499"/>
          <a:ext cx="2448607" cy="33940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33549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DELIBERAZIONE: esame delle varie opzioni: PRO/CONTRO.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SCELTA: Si seleziona una opzione.</a:t>
          </a:r>
          <a:endParaRPr lang="it-IT" sz="1800" kern="1200" dirty="0"/>
        </a:p>
      </dsp:txBody>
      <dsp:txXfrm>
        <a:off x="7757778" y="762499"/>
        <a:ext cx="2448607" cy="3394043"/>
      </dsp:txXfrm>
    </dsp:sp>
    <dsp:sp modelId="{AA755842-A3E3-48BE-9156-05292619CBAF}">
      <dsp:nvSpPr>
        <dsp:cNvPr id="0" name=""/>
        <dsp:cNvSpPr/>
      </dsp:nvSpPr>
      <dsp:spPr>
        <a:xfrm>
          <a:off x="7234166" y="154202"/>
          <a:ext cx="983167" cy="983167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25A621-F376-483A-947D-40469BE34529}">
      <dsp:nvSpPr>
        <dsp:cNvPr id="0" name=""/>
        <dsp:cNvSpPr/>
      </dsp:nvSpPr>
      <dsp:spPr>
        <a:xfrm>
          <a:off x="1249" y="0"/>
          <a:ext cx="3247786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300" kern="1200" dirty="0" smtClean="0"/>
            <a:t>Essere competente</a:t>
          </a:r>
          <a:endParaRPr lang="it-IT" sz="3300" kern="1200" dirty="0"/>
        </a:p>
      </dsp:txBody>
      <dsp:txXfrm>
        <a:off x="1249" y="0"/>
        <a:ext cx="3247786" cy="1305401"/>
      </dsp:txXfrm>
    </dsp:sp>
    <dsp:sp modelId="{509A269A-8BBD-4B1C-A677-D20CF52A6AB0}">
      <dsp:nvSpPr>
        <dsp:cNvPr id="0" name=""/>
        <dsp:cNvSpPr/>
      </dsp:nvSpPr>
      <dsp:spPr>
        <a:xfrm>
          <a:off x="332250" y="1248470"/>
          <a:ext cx="2585575" cy="2827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- So cosa si vuole da me e dal mio gruppo.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- So il valore che apportiamo al tutto.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- Ho autorevolezza e rispetto per quanto fatto.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- Sono ritenuto capace di risolvere problemi.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- Sono un esempio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 dirty="0"/>
        </a:p>
      </dsp:txBody>
      <dsp:txXfrm>
        <a:off x="407979" y="1324199"/>
        <a:ext cx="2434117" cy="2676469"/>
      </dsp:txXfrm>
    </dsp:sp>
    <dsp:sp modelId="{F8D26500-9289-4195-AABC-7CC455F9E7EF}">
      <dsp:nvSpPr>
        <dsp:cNvPr id="0" name=""/>
        <dsp:cNvSpPr/>
      </dsp:nvSpPr>
      <dsp:spPr>
        <a:xfrm>
          <a:off x="3492619" y="0"/>
          <a:ext cx="3247786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300" kern="1200" dirty="0" smtClean="0"/>
            <a:t>Saper decidere</a:t>
          </a:r>
          <a:endParaRPr lang="it-IT" sz="3300" kern="1200" dirty="0"/>
        </a:p>
      </dsp:txBody>
      <dsp:txXfrm>
        <a:off x="3492619" y="0"/>
        <a:ext cx="3247786" cy="1305401"/>
      </dsp:txXfrm>
    </dsp:sp>
    <dsp:sp modelId="{268AB72B-A590-48FD-A3C4-C9C390CA9928}">
      <dsp:nvSpPr>
        <dsp:cNvPr id="0" name=""/>
        <dsp:cNvSpPr/>
      </dsp:nvSpPr>
      <dsp:spPr>
        <a:xfrm>
          <a:off x="3817397" y="1305401"/>
          <a:ext cx="2598229" cy="2828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- Se c’è un sintomo mi chiedo quale sia il problema.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- So fare la diagnosi e scegliere tra # opzioni.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- So aggregare nella decisione, anche se la responsabilità è mia.</a:t>
          </a:r>
          <a:endParaRPr lang="it-IT" sz="1700" kern="1200" dirty="0"/>
        </a:p>
      </dsp:txBody>
      <dsp:txXfrm>
        <a:off x="3893497" y="1381501"/>
        <a:ext cx="2446029" cy="2676169"/>
      </dsp:txXfrm>
    </dsp:sp>
    <dsp:sp modelId="{A08ABE7C-2D30-4986-AEF5-D4D9A88CC403}">
      <dsp:nvSpPr>
        <dsp:cNvPr id="0" name=""/>
        <dsp:cNvSpPr/>
      </dsp:nvSpPr>
      <dsp:spPr>
        <a:xfrm>
          <a:off x="6985238" y="0"/>
          <a:ext cx="3247786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300" kern="1200" dirty="0" smtClean="0"/>
            <a:t>Fare ciò che la funzione richiede</a:t>
          </a:r>
          <a:endParaRPr lang="it-IT" sz="3300" kern="1200" dirty="0"/>
        </a:p>
      </dsp:txBody>
      <dsp:txXfrm>
        <a:off x="6985238" y="0"/>
        <a:ext cx="3247786" cy="1305401"/>
      </dsp:txXfrm>
    </dsp:sp>
    <dsp:sp modelId="{A2AF065B-CDA8-4862-AC45-9526A95EB452}">
      <dsp:nvSpPr>
        <dsp:cNvPr id="0" name=""/>
        <dsp:cNvSpPr/>
      </dsp:nvSpPr>
      <dsp:spPr>
        <a:xfrm>
          <a:off x="7308768" y="1305401"/>
          <a:ext cx="2598229" cy="2828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- Negozio gli obiettivi e li raggiungo.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- Quando ci sono intoppi, si trova la soluzione.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- Per tutti sono la persona giusta al posto giusto</a:t>
          </a:r>
          <a:endParaRPr lang="it-IT" sz="1800" kern="1200" dirty="0"/>
        </a:p>
      </dsp:txBody>
      <dsp:txXfrm>
        <a:off x="7384868" y="1381501"/>
        <a:ext cx="2446029" cy="26761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3C5E35-600B-419E-B728-215C7DBA68C0}">
      <dsp:nvSpPr>
        <dsp:cNvPr id="0" name=""/>
        <dsp:cNvSpPr/>
      </dsp:nvSpPr>
      <dsp:spPr>
        <a:xfrm>
          <a:off x="1249" y="0"/>
          <a:ext cx="3247786" cy="50847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200" kern="1200" dirty="0" smtClean="0"/>
            <a:t>Essere responsabili</a:t>
          </a:r>
          <a:endParaRPr lang="it-IT" sz="4200" kern="1200" dirty="0"/>
        </a:p>
      </dsp:txBody>
      <dsp:txXfrm>
        <a:off x="1249" y="0"/>
        <a:ext cx="3247786" cy="1525428"/>
      </dsp:txXfrm>
    </dsp:sp>
    <dsp:sp modelId="{A1F0A453-959B-4E8C-8955-2659633A8459}">
      <dsp:nvSpPr>
        <dsp:cNvPr id="0" name=""/>
        <dsp:cNvSpPr/>
      </dsp:nvSpPr>
      <dsp:spPr>
        <a:xfrm>
          <a:off x="326027" y="1525428"/>
          <a:ext cx="2598229" cy="3305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- Ho condiviso quale è il mio compito ed mio apporto.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- Dalle mie prestazioni dipende il raggiungimento dell’obiettivo dell’azienda.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- Sappiamo gestire i costi.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- Conosciamo i risultati delle prestazioni nostre.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- Abbiamo calcolato il valore, e lo aggiorniamo. </a:t>
          </a:r>
          <a:endParaRPr lang="it-IT" sz="1600" kern="1200" dirty="0"/>
        </a:p>
      </dsp:txBody>
      <dsp:txXfrm>
        <a:off x="402127" y="1601528"/>
        <a:ext cx="2446029" cy="3152895"/>
      </dsp:txXfrm>
    </dsp:sp>
    <dsp:sp modelId="{992252C1-A67D-41C9-A7CE-132FCB62C225}">
      <dsp:nvSpPr>
        <dsp:cNvPr id="0" name=""/>
        <dsp:cNvSpPr/>
      </dsp:nvSpPr>
      <dsp:spPr>
        <a:xfrm>
          <a:off x="3492619" y="0"/>
          <a:ext cx="3247786" cy="50847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200" kern="1200" dirty="0" smtClean="0"/>
            <a:t>Rispettare impegni</a:t>
          </a:r>
          <a:endParaRPr lang="it-IT" sz="4200" kern="1200" dirty="0"/>
        </a:p>
      </dsp:txBody>
      <dsp:txXfrm>
        <a:off x="3492619" y="0"/>
        <a:ext cx="3247786" cy="1525428"/>
      </dsp:txXfrm>
    </dsp:sp>
    <dsp:sp modelId="{5DE56720-E16F-4512-9173-83614B90097C}">
      <dsp:nvSpPr>
        <dsp:cNvPr id="0" name=""/>
        <dsp:cNvSpPr/>
      </dsp:nvSpPr>
      <dsp:spPr>
        <a:xfrm>
          <a:off x="3817397" y="1525428"/>
          <a:ext cx="2598229" cy="3305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- Partecipo alla definizione degli impegni annui, mensili, settimanali, giornalieri.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- So riconoscere i segnali premonitori degli intoppi.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- Costi quel che costi noi manteniamo gli impegni.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- Se c’è ritardo ce la sbrighiamo noi. Per noi non si perde.</a:t>
          </a:r>
          <a:endParaRPr lang="it-IT" sz="1600" kern="1200" dirty="0"/>
        </a:p>
      </dsp:txBody>
      <dsp:txXfrm>
        <a:off x="3893497" y="1601528"/>
        <a:ext cx="2446029" cy="3152895"/>
      </dsp:txXfrm>
    </dsp:sp>
    <dsp:sp modelId="{998BD706-D23A-4ADB-A5C6-3197A834D88C}">
      <dsp:nvSpPr>
        <dsp:cNvPr id="0" name=""/>
        <dsp:cNvSpPr/>
      </dsp:nvSpPr>
      <dsp:spPr>
        <a:xfrm>
          <a:off x="6983989" y="0"/>
          <a:ext cx="3247786" cy="50847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200" kern="1200" dirty="0" smtClean="0"/>
            <a:t>Avere la competenza</a:t>
          </a:r>
          <a:endParaRPr lang="it-IT" sz="4200" kern="1200" dirty="0"/>
        </a:p>
      </dsp:txBody>
      <dsp:txXfrm>
        <a:off x="6983989" y="0"/>
        <a:ext cx="3247786" cy="1525428"/>
      </dsp:txXfrm>
    </dsp:sp>
    <dsp:sp modelId="{6340EF7F-AF19-4F6D-88EF-E81473BCE9C3}">
      <dsp:nvSpPr>
        <dsp:cNvPr id="0" name=""/>
        <dsp:cNvSpPr/>
      </dsp:nvSpPr>
      <dsp:spPr>
        <a:xfrm>
          <a:off x="7257972" y="1487321"/>
          <a:ext cx="2598229" cy="3305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- Sono orgoglioso del mio ruolo e funzione e tutti me lo riconoscono.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- Non smetto mai di imparare.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- Chi altri se non io?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- La mia </a:t>
          </a:r>
          <a:r>
            <a:rPr lang="it-IT" sz="1600" kern="1200" dirty="0" err="1" smtClean="0"/>
            <a:t>competernza</a:t>
          </a:r>
          <a:r>
            <a:rPr lang="it-IT" sz="1600" kern="1200" dirty="0" smtClean="0"/>
            <a:t> mi viene riconosciuta nei fatti.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- Chi fa meglio di me?</a:t>
          </a:r>
          <a:endParaRPr lang="it-IT" sz="1600" kern="1200" dirty="0"/>
        </a:p>
      </dsp:txBody>
      <dsp:txXfrm>
        <a:off x="7334072" y="1563421"/>
        <a:ext cx="2446029" cy="315289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89966-804A-461E-9D71-7A206088C1DE}" type="datetimeFigureOut">
              <a:rPr lang="it-IT" smtClean="0"/>
              <a:t>29/11/2015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CB21E-C0AD-4BA0-A91B-EA8798B7EC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584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CB21E-C0AD-4BA0-A91B-EA8798B7ECA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1946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400" dirty="0" smtClean="0"/>
              <a:t>La mappa esemplifica alcune situazione e il ruolo di specifiche figure. Per RS si intendono le risorse implicate nel processo decisionale dei siti e della filiera.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it-IT" sz="1400" dirty="0" smtClean="0"/>
              <a:t>Imprenditore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it-IT" sz="1400" dirty="0" smtClean="0"/>
              <a:t>Responsabile qualità e sicurezza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it-IT" sz="1400" dirty="0" smtClean="0"/>
              <a:t>Tecnico di riferimento per la parte nutrizionale e terapeutica.</a:t>
            </a:r>
          </a:p>
          <a:p>
            <a:endParaRPr lang="it-IT" sz="1400" dirty="0"/>
          </a:p>
          <a:p>
            <a:r>
              <a:rPr lang="it-IT" sz="1400" dirty="0" smtClean="0"/>
              <a:t>Esaminiamole insieme e lasciamo portare alla nostra mente degli esempi pratici di situazioni che viviamo ogni giorno.</a:t>
            </a:r>
          </a:p>
          <a:p>
            <a:endParaRPr lang="it-IT" sz="1400" dirty="0"/>
          </a:p>
          <a:p>
            <a:r>
              <a:rPr lang="it-IT" sz="1400" dirty="0" smtClean="0"/>
              <a:t>La RISORSA PROFESSIONALE è la risposta immediata che il settore DEVE dare per recuperare il terreno, per diminuire il GAP (differenza) tra la realtà del sito e il livello qualitativo che il mercato esige e che la normativa definisce. </a:t>
            </a:r>
          </a:p>
          <a:p>
            <a:r>
              <a:rPr lang="it-IT" sz="1400" dirty="0" smtClean="0"/>
              <a:t>I marchi di qualità o delle derrate alimentari, che hanno la responsabilità anche economica, tollereranno sempre meno situazioni storiche NON CORRETTE.</a:t>
            </a:r>
          </a:p>
          <a:p>
            <a:r>
              <a:rPr lang="it-IT" sz="1400" dirty="0" smtClean="0"/>
              <a:t>La RISORSA PROFESSIONALE ha la funzione di difendere, con scienza e consapevolezza, cosa e come si fa sul sito.</a:t>
            </a:r>
          </a:p>
          <a:p>
            <a:pPr marL="171450" indent="-171450">
              <a:buFontTx/>
              <a:buChar char="-"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3049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CB21E-C0AD-4BA0-A91B-EA8798B7ECAB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9294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0">
                      <a:schemeClr val="tx1"/>
                    </a:gs>
                    <a:gs pos="68000">
                      <a:srgbClr val="F1F1F1"/>
                    </a:gs>
                    <a:gs pos="100000">
                      <a:schemeClr val="bg1">
                        <a:lumMod val="11000"/>
                        <a:lumOff val="89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pPr lvl="0" algn="r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</a:lstStyle>
          <a:p>
            <a:pPr marL="0" lvl="0" indent="0" algn="r">
              <a:buNone/>
            </a:pPr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E394-C27C-45C3-8FB2-0EAAEEB82478}" type="datetime1">
              <a:rPr lang="en-US" smtClean="0"/>
              <a:t>11/29/2015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25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278E9-DF45-45E5-9B71-1940C9CC5B7F}" type="datetime1">
              <a:rPr lang="en-US" smtClean="0"/>
              <a:t>11/29/2015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038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8AF0-5347-4B86-A41E-6522C09A30D2}" type="datetime1">
              <a:rPr lang="en-US" smtClean="0"/>
              <a:t>11/29/2015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536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E64-14B6-4D66-894A-92F4D5E01D73}" type="datetime1">
              <a:rPr lang="en-US" smtClean="0"/>
              <a:t>11/29/2015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7241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C099-FB9D-4F51-BA69-7FAB66041227}" type="datetime1">
              <a:rPr lang="en-US" smtClean="0"/>
              <a:t>11/29/2015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467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B7CBA-A531-47E8-91F1-C75EB5F9C08C}" type="datetime1">
              <a:rPr lang="en-US" smtClean="0"/>
              <a:t>11/29/2015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32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E7AE-6CD7-4304-AB81-B96F8198E5DE}" type="datetime1">
              <a:rPr lang="en-US" smtClean="0"/>
              <a:t>11/29/2015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115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D891-A92D-4066-B354-1F3177158ACF}" type="datetime1">
              <a:rPr lang="en-US" smtClean="0"/>
              <a:t>11/29/2015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963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D134-EC94-43AE-A517-31698AE250A6}" type="datetime1">
              <a:rPr lang="en-US" smtClean="0"/>
              <a:t>11/29/2015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877258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A6F12-485C-49DC-980A-2344B7124D19}" type="datetime1">
              <a:rPr lang="en-US" smtClean="0"/>
              <a:t>11/29/2015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661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32000"/>
                        <a:lumOff val="68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5ED40-8A38-4EF9-B312-B1A5E42C97EF}" type="datetime1">
              <a:rPr lang="en-US" smtClean="0"/>
              <a:t>11/29/2015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09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3CC8-9BAE-47FA-83D2-12D08370B070}" type="datetime1">
              <a:rPr lang="en-US" smtClean="0"/>
              <a:t>11/29/2015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22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7D77-E041-4AEC-B72C-B7CE8A3241D8}" type="datetime1">
              <a:rPr lang="en-US" smtClean="0"/>
              <a:t>11/29/2015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020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ED57-E4C8-4DCC-9F76-9DC51FD04198}" type="datetime1">
              <a:rPr lang="en-US" smtClean="0"/>
              <a:t>11/29/2015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609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93065-B20F-482E-9CF8-D1BC68F6E9D9}" type="datetime1">
              <a:rPr lang="en-US" smtClean="0"/>
              <a:t>11/29/2015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718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0B627-7DE2-4FD9-B622-3E1E036B6FD3}" type="datetime1">
              <a:rPr lang="en-US" smtClean="0"/>
              <a:t>11/29/2015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31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B9C06-7136-461F-89FC-E856C4B403AE}" type="datetime1">
              <a:rPr lang="en-US" smtClean="0"/>
              <a:t>11/29/2015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272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CFFD134-EC94-43AE-A517-31698AE250A6}" type="datetime1">
              <a:rPr lang="en-US" smtClean="0"/>
              <a:t>11/29/2015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1369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sz="6700" dirty="0" smtClean="0"/>
              <a:t>Valutazione </a:t>
            </a:r>
            <a:br>
              <a:rPr lang="it-IT" sz="6700" dirty="0" smtClean="0"/>
            </a:br>
            <a:r>
              <a:rPr lang="it-IT" sz="6700" dirty="0" smtClean="0"/>
              <a:t>delle prestazioni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i="1" dirty="0" err="1"/>
              <a:t>f</a:t>
            </a:r>
            <a:r>
              <a:rPr lang="it-IT" i="1" dirty="0" err="1" smtClean="0"/>
              <a:t>lavio</a:t>
            </a:r>
            <a:r>
              <a:rPr lang="it-IT" i="1" dirty="0" smtClean="0"/>
              <a:t> veneroni</a:t>
            </a:r>
            <a:endParaRPr lang="it-IT" i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19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2625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dirty="0" smtClean="0"/>
              <a:t>Decisione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357838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46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Professionalità                       </a:t>
            </a:r>
            <a:r>
              <a:rPr lang="it-IT" sz="4000" i="1" dirty="0" smtClean="0">
                <a:solidFill>
                  <a:schemeClr val="accent6"/>
                </a:solidFill>
              </a:rPr>
              <a:t>applicare</a:t>
            </a:r>
            <a:endParaRPr lang="it-IT" dirty="0">
              <a:solidFill>
                <a:schemeClr val="accent6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Professionalità della singola persona e del gruppo al quale appartiene.</a:t>
            </a:r>
          </a:p>
          <a:p>
            <a:r>
              <a:rPr lang="it-IT" dirty="0" smtClean="0"/>
              <a:t>Efficacia: quantità delle prestazioni</a:t>
            </a:r>
          </a:p>
          <a:p>
            <a:r>
              <a:rPr lang="it-IT" dirty="0" smtClean="0"/>
              <a:t>Efficienza: qualità delle prestazioni</a:t>
            </a:r>
          </a:p>
          <a:p>
            <a:r>
              <a:rPr lang="it-IT" dirty="0" smtClean="0"/>
              <a:t>Costo: budget del reparto e della persona</a:t>
            </a:r>
          </a:p>
          <a:p>
            <a:r>
              <a:rPr lang="it-IT" dirty="0" smtClean="0"/>
              <a:t>Valore: «ma tu, di sicuro, quanto e come porti?».</a:t>
            </a:r>
          </a:p>
          <a:p>
            <a:r>
              <a:rPr lang="it-IT" dirty="0" smtClean="0"/>
              <a:t>Essere una costante.</a:t>
            </a:r>
          </a:p>
          <a:p>
            <a:r>
              <a:rPr lang="it-IT" dirty="0" smtClean="0"/>
              <a:t>Ognuno sa che ci può contare.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89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7400" y="115888"/>
            <a:ext cx="10515600" cy="796925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dirty="0" smtClean="0"/>
              <a:t>Professionalità</a:t>
            </a:r>
            <a:endParaRPr lang="it-IT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492788"/>
              </p:ext>
            </p:extLst>
          </p:nvPr>
        </p:nvGraphicFramePr>
        <p:xfrm>
          <a:off x="1120775" y="1092200"/>
          <a:ext cx="10233025" cy="5084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017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Miglioramento                      </a:t>
            </a:r>
            <a:r>
              <a:rPr lang="it-IT" sz="4000" i="1" dirty="0" smtClean="0">
                <a:solidFill>
                  <a:schemeClr val="accent6"/>
                </a:solidFill>
              </a:rPr>
              <a:t>innovare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«Come rendere più competitivo, con maggior valore, ciò che faccio</a:t>
            </a:r>
            <a:r>
              <a:rPr lang="it-IT" dirty="0" smtClean="0"/>
              <a:t>?». Io + me stesso.</a:t>
            </a:r>
            <a:endParaRPr lang="it-IT" dirty="0" smtClean="0"/>
          </a:p>
          <a:p>
            <a:r>
              <a:rPr lang="it-IT" dirty="0" smtClean="0"/>
              <a:t>Devo disorganizzare per creare un futuro # e nemico di oggi.</a:t>
            </a:r>
          </a:p>
          <a:p>
            <a:r>
              <a:rPr lang="it-IT" dirty="0" smtClean="0"/>
              <a:t>Ogni azione deve essere strategica: perché e quanto valore.</a:t>
            </a:r>
          </a:p>
          <a:p>
            <a:r>
              <a:rPr lang="it-IT" dirty="0" smtClean="0"/>
              <a:t>Mi identifico nel mio ruolo, ma il mio ruolo è in movimento.</a:t>
            </a:r>
          </a:p>
          <a:p>
            <a:r>
              <a:rPr lang="it-IT" dirty="0" smtClean="0"/>
              <a:t>«Chi altri fa meglio di me, e come lo fa?».</a:t>
            </a:r>
          </a:p>
          <a:p>
            <a:r>
              <a:rPr lang="it-IT" dirty="0" smtClean="0"/>
              <a:t>Il maggior valore è nella produttività.</a:t>
            </a:r>
          </a:p>
          <a:p>
            <a:r>
              <a:rPr lang="it-IT" dirty="0" smtClean="0"/>
              <a:t>P = risultato/risorse.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337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85738"/>
            <a:ext cx="10515600" cy="815975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dirty="0" smtClean="0"/>
              <a:t>Miglioramento</a:t>
            </a:r>
            <a:endParaRPr lang="it-IT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5825871"/>
              </p:ext>
            </p:extLst>
          </p:nvPr>
        </p:nvGraphicFramePr>
        <p:xfrm>
          <a:off x="596901" y="1181100"/>
          <a:ext cx="10756900" cy="4995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74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valutazione</a:t>
            </a:r>
            <a:endParaRPr lang="it-IT" sz="3600" dirty="0"/>
          </a:p>
        </p:txBody>
      </p:sp>
      <p:graphicFrame>
        <p:nvGraphicFramePr>
          <p:cNvPr id="29" name="Segnaposto contenuto 2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073005"/>
              </p:ext>
            </p:extLst>
          </p:nvPr>
        </p:nvGraphicFramePr>
        <p:xfrm>
          <a:off x="1120775" y="489217"/>
          <a:ext cx="10233025" cy="5669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38097" y="4141694"/>
            <a:ext cx="25972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0     = nullo</a:t>
            </a:r>
          </a:p>
          <a:p>
            <a:pPr marL="342900" indent="-342900">
              <a:buAutoNum type="arabicPlain"/>
            </a:pPr>
            <a:r>
              <a:rPr lang="it-IT" dirty="0" smtClean="0"/>
              <a:t>= basso</a:t>
            </a:r>
          </a:p>
          <a:p>
            <a:pPr marL="342900" indent="-342900">
              <a:buAutoNum type="arabicPlain"/>
            </a:pPr>
            <a:r>
              <a:rPr lang="it-IT" dirty="0" smtClean="0"/>
              <a:t>= mediocre</a:t>
            </a:r>
          </a:p>
          <a:p>
            <a:pPr marL="342900" indent="-342900">
              <a:buAutoNum type="arabicPlain"/>
            </a:pPr>
            <a:r>
              <a:rPr lang="it-IT" dirty="0" smtClean="0"/>
              <a:t>= buono</a:t>
            </a:r>
          </a:p>
          <a:p>
            <a:pPr marL="342900" indent="-342900">
              <a:buAutoNum type="arabicPlain"/>
            </a:pPr>
            <a:r>
              <a:rPr lang="it-IT" dirty="0" smtClean="0"/>
              <a:t>= ottimo</a:t>
            </a:r>
          </a:p>
          <a:p>
            <a:pPr marL="342900" indent="-342900">
              <a:buAutoNum type="arabicPlain"/>
            </a:pPr>
            <a:r>
              <a:rPr lang="it-IT" dirty="0" smtClean="0"/>
              <a:t>= eccellente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7446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8109"/>
          </a:xfrm>
        </p:spPr>
        <p:txBody>
          <a:bodyPr/>
          <a:lstStyle/>
          <a:p>
            <a:r>
              <a:rPr lang="it-IT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bibliografia</a:t>
            </a:r>
            <a:endParaRPr lang="it-IT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20000" y="1352390"/>
            <a:ext cx="10233800" cy="4824573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it-IT" dirty="0" smtClean="0"/>
              <a:t>Jakob </a:t>
            </a:r>
            <a:r>
              <a:rPr lang="it-IT" dirty="0" err="1" smtClean="0"/>
              <a:t>Viel</a:t>
            </a:r>
            <a:r>
              <a:rPr lang="it-IT" dirty="0" smtClean="0"/>
              <a:t> Otto </a:t>
            </a:r>
            <a:r>
              <a:rPr lang="it-IT" dirty="0" err="1" smtClean="0"/>
              <a:t>Bredt</a:t>
            </a:r>
            <a:r>
              <a:rPr lang="it-IT" dirty="0" smtClean="0"/>
              <a:t> Maurice Renard: La valutazione delle aziende</a:t>
            </a:r>
          </a:p>
          <a:p>
            <a:r>
              <a:rPr lang="it-IT" dirty="0" smtClean="0"/>
              <a:t>Andrea </a:t>
            </a:r>
            <a:r>
              <a:rPr lang="it-IT" dirty="0" err="1" smtClean="0"/>
              <a:t>Cavenaghi</a:t>
            </a:r>
            <a:r>
              <a:rPr lang="it-IT" dirty="0" smtClean="0"/>
              <a:t>: schemi pratici per imprese medie piccole.</a:t>
            </a:r>
          </a:p>
          <a:p>
            <a:r>
              <a:rPr lang="it-IT" dirty="0" smtClean="0"/>
              <a:t>A. </a:t>
            </a:r>
            <a:r>
              <a:rPr lang="it-IT" dirty="0" err="1" smtClean="0"/>
              <a:t>Parasuraman</a:t>
            </a:r>
            <a:r>
              <a:rPr lang="it-IT" dirty="0" smtClean="0"/>
              <a:t>: Marketing </a:t>
            </a:r>
            <a:r>
              <a:rPr lang="it-IT" dirty="0" err="1" smtClean="0"/>
              <a:t>Research</a:t>
            </a:r>
            <a:r>
              <a:rPr lang="it-IT" dirty="0" smtClean="0"/>
              <a:t>.</a:t>
            </a:r>
          </a:p>
          <a:p>
            <a:r>
              <a:rPr lang="it-IT" dirty="0" smtClean="0"/>
              <a:t>Massimo </a:t>
            </a:r>
            <a:r>
              <a:rPr lang="it-IT" dirty="0" err="1" smtClean="0"/>
              <a:t>Follador</a:t>
            </a:r>
            <a:r>
              <a:rPr lang="it-IT" dirty="0" smtClean="0"/>
              <a:t>: L’organizzazione perfetta.</a:t>
            </a:r>
          </a:p>
          <a:p>
            <a:r>
              <a:rPr lang="it-IT" dirty="0" smtClean="0"/>
              <a:t>P.F. </a:t>
            </a:r>
            <a:r>
              <a:rPr lang="it-IT" dirty="0" err="1" smtClean="0"/>
              <a:t>Drucker</a:t>
            </a:r>
            <a:r>
              <a:rPr lang="it-IT" dirty="0" smtClean="0"/>
              <a:t>: L’efficienza della direzione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Arendt</a:t>
            </a:r>
            <a:r>
              <a:rPr lang="it-IT" dirty="0" smtClean="0"/>
              <a:t> </a:t>
            </a:r>
            <a:r>
              <a:rPr lang="it-IT" dirty="0" err="1" smtClean="0"/>
              <a:t>Hannah</a:t>
            </a:r>
            <a:r>
              <a:rPr lang="it-IT" dirty="0" smtClean="0"/>
              <a:t>: Vita </a:t>
            </a:r>
            <a:r>
              <a:rPr lang="it-IT" dirty="0" err="1" smtClean="0"/>
              <a:t>activa</a:t>
            </a:r>
            <a:endParaRPr lang="it-IT" dirty="0" smtClean="0"/>
          </a:p>
          <a:p>
            <a:r>
              <a:rPr lang="it-IT" dirty="0" smtClean="0"/>
              <a:t>Paolo A. </a:t>
            </a:r>
            <a:r>
              <a:rPr lang="it-IT" dirty="0" err="1" smtClean="0"/>
              <a:t>Ruggieri</a:t>
            </a:r>
            <a:r>
              <a:rPr lang="it-IT" dirty="0" smtClean="0"/>
              <a:t>: I nuovi condottieri</a:t>
            </a:r>
          </a:p>
          <a:p>
            <a:r>
              <a:rPr lang="it-IT" dirty="0" smtClean="0"/>
              <a:t>M. Cornaro B. </a:t>
            </a:r>
            <a:r>
              <a:rPr lang="it-IT" dirty="0" err="1" smtClean="0"/>
              <a:t>Rovida</a:t>
            </a:r>
            <a:r>
              <a:rPr lang="it-IT" dirty="0" smtClean="0"/>
              <a:t>: La valutazione del lavoro e dei meriti.</a:t>
            </a:r>
          </a:p>
          <a:p>
            <a:r>
              <a:rPr lang="it-IT" dirty="0" smtClean="0"/>
              <a:t>Viktor E. </a:t>
            </a:r>
            <a:r>
              <a:rPr lang="it-IT" dirty="0" err="1" smtClean="0"/>
              <a:t>Frankl</a:t>
            </a:r>
            <a:r>
              <a:rPr lang="it-IT" dirty="0" smtClean="0"/>
              <a:t>: La sfida del significato.</a:t>
            </a:r>
          </a:p>
          <a:p>
            <a:r>
              <a:rPr lang="it-IT" dirty="0" err="1" smtClean="0"/>
              <a:t>Micharl</a:t>
            </a:r>
            <a:r>
              <a:rPr lang="it-IT" dirty="0" smtClean="0"/>
              <a:t> E. Porter: La strategia competitiva.</a:t>
            </a:r>
          </a:p>
          <a:p>
            <a:r>
              <a:rPr lang="it-IT" dirty="0" smtClean="0"/>
              <a:t>Derek F. </a:t>
            </a:r>
            <a:r>
              <a:rPr lang="it-IT" dirty="0" err="1" smtClean="0"/>
              <a:t>Abell</a:t>
            </a:r>
            <a:r>
              <a:rPr lang="it-IT" dirty="0" smtClean="0"/>
              <a:t> John S. </a:t>
            </a:r>
            <a:r>
              <a:rPr lang="it-IT" dirty="0" err="1" smtClean="0"/>
              <a:t>Hammond</a:t>
            </a:r>
            <a:r>
              <a:rPr lang="it-IT" dirty="0" smtClean="0"/>
              <a:t>: Marketing strategico.</a:t>
            </a:r>
          </a:p>
          <a:p>
            <a:r>
              <a:rPr lang="it-IT" dirty="0" smtClean="0"/>
              <a:t>Derek F. </a:t>
            </a:r>
            <a:r>
              <a:rPr lang="it-IT" dirty="0" err="1" smtClean="0"/>
              <a:t>Abell</a:t>
            </a:r>
            <a:r>
              <a:rPr lang="it-IT" dirty="0" smtClean="0"/>
              <a:t>: Business e scelte aziendali.</a:t>
            </a:r>
          </a:p>
          <a:p>
            <a:r>
              <a:rPr lang="it-IT" dirty="0" smtClean="0"/>
              <a:t>Pasquale Gagliardi: Le imprese come culture.</a:t>
            </a:r>
          </a:p>
          <a:p>
            <a:r>
              <a:rPr lang="it-IT" dirty="0" smtClean="0"/>
              <a:t>Philip </a:t>
            </a:r>
            <a:r>
              <a:rPr lang="it-IT" dirty="0" err="1" smtClean="0"/>
              <a:t>Kotler</a:t>
            </a:r>
            <a:r>
              <a:rPr lang="it-IT" dirty="0" smtClean="0"/>
              <a:t> Walter G. Scott: Marketing Management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23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0209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i</a:t>
            </a:r>
            <a:r>
              <a:rPr lang="it-IT" dirty="0" smtClean="0"/>
              <a:t>ncontro di formazione</a:t>
            </a:r>
            <a:endParaRPr lang="it-IT" sz="2000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059402"/>
              </p:ext>
            </p:extLst>
          </p:nvPr>
        </p:nvGraphicFramePr>
        <p:xfrm>
          <a:off x="1120775" y="1825625"/>
          <a:ext cx="10233024" cy="4060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333"/>
                <a:gridCol w="1775011"/>
                <a:gridCol w="3258031"/>
                <a:gridCol w="1848649"/>
              </a:tblGrid>
              <a:tr h="406035">
                <a:tc>
                  <a:txBody>
                    <a:bodyPr/>
                    <a:lstStyle/>
                    <a:p>
                      <a:r>
                        <a:rPr lang="it-IT" dirty="0" smtClean="0"/>
                        <a:t>nominativo</a:t>
                      </a:r>
                      <a:endParaRPr lang="it-IT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nominativo</a:t>
                      </a:r>
                      <a:endParaRPr lang="it-IT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40603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406035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406035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406035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406035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406035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406035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406035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406035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30413" y="1175657"/>
            <a:ext cx="2789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location: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5552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056016"/>
              </p:ext>
            </p:extLst>
          </p:nvPr>
        </p:nvGraphicFramePr>
        <p:xfrm>
          <a:off x="866587" y="1052736"/>
          <a:ext cx="9759578" cy="4833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766"/>
                <a:gridCol w="1529976"/>
                <a:gridCol w="850153"/>
                <a:gridCol w="488577"/>
                <a:gridCol w="2635623"/>
                <a:gridCol w="1755589"/>
                <a:gridCol w="515470"/>
                <a:gridCol w="1924424"/>
              </a:tblGrid>
              <a:tr h="268479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      +</a:t>
                      </a:r>
                      <a:endParaRPr lang="it-IT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</a:t>
                      </a:r>
                      <a:r>
                        <a:rPr lang="it-IT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7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4893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gridSpan="3">
                  <a:txBody>
                    <a:bodyPr/>
                    <a:lstStyle/>
                    <a:p>
                      <a:pPr algn="l" fontAlgn="b"/>
                      <a:r>
                        <a:rPr lang="it-IT" sz="1800" b="1" i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Metodologie di </a:t>
                      </a:r>
                      <a:r>
                        <a:rPr lang="it-IT" sz="1800" b="1" i="1" u="none" strike="noStrike" dirty="0" smtClean="0">
                          <a:solidFill>
                            <a:srgbClr val="00B0F0"/>
                          </a:solidFill>
                          <a:effectLst/>
                        </a:rPr>
                        <a:t> CONVALIDA</a:t>
                      </a:r>
                      <a:endParaRPr lang="it-IT" sz="1800" b="1" i="1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lumMod val="67000"/>
                          </a:schemeClr>
                        </a:gs>
                        <a:gs pos="48000">
                          <a:schemeClr val="accent2">
                            <a:lumMod val="97000"/>
                            <a:lumOff val="3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rowSpan="3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it-IT" sz="2000" b="1" i="1" u="none" strike="noStrike" dirty="0">
                          <a:effectLst/>
                        </a:rPr>
                        <a:t>Imprenditore Outsourcing,     </a:t>
                      </a:r>
                      <a:endParaRPr lang="it-IT" sz="2000" b="1" i="1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it-IT" sz="2000" b="1" i="1" u="none" strike="noStrike" dirty="0" smtClean="0">
                          <a:effectLst/>
                        </a:rPr>
                        <a:t>Risorsa </a:t>
                      </a:r>
                      <a:r>
                        <a:rPr lang="it-IT" sz="2000" b="1" i="1" u="none" strike="noStrike" dirty="0">
                          <a:effectLst/>
                        </a:rPr>
                        <a:t>OLOGRAMMA</a:t>
                      </a:r>
                      <a:endParaRPr lang="it-IT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0000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gridSpan="2">
                  <a:txBody>
                    <a:bodyPr/>
                    <a:lstStyle/>
                    <a:p>
                      <a:pPr algn="l" rtl="0" fontAlgn="t"/>
                      <a:r>
                        <a:rPr lang="it-IT" sz="1800" b="1" i="1" u="none" strike="noStrike" dirty="0">
                          <a:effectLst/>
                        </a:rPr>
                        <a:t>Risorsa PROFESSIONALE. Riferimento Territoriale di Qualità</a:t>
                      </a:r>
                      <a:endParaRPr lang="it-IT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0000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893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893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893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gridSpan="3">
                  <a:txBody>
                    <a:bodyPr/>
                    <a:lstStyle/>
                    <a:p>
                      <a:pPr algn="l" fontAlgn="t"/>
                      <a:r>
                        <a:rPr lang="it-IT" sz="1800" b="1" i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Percorso Virtuoso insieme</a:t>
                      </a:r>
                      <a:endParaRPr lang="it-IT" sz="1800" b="1" i="1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lumMod val="89000"/>
                          </a:schemeClr>
                        </a:gs>
                        <a:gs pos="23000">
                          <a:schemeClr val="accent2">
                            <a:lumMod val="89000"/>
                          </a:schemeClr>
                        </a:gs>
                        <a:gs pos="69000">
                          <a:schemeClr val="accent2">
                            <a:lumMod val="75000"/>
                          </a:schemeClr>
                        </a:gs>
                        <a:gs pos="97000">
                          <a:schemeClr val="accent2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rowSpan="3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893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893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893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gridSpan="3">
                  <a:txBody>
                    <a:bodyPr/>
                    <a:lstStyle/>
                    <a:p>
                      <a:pPr algn="l" fontAlgn="t"/>
                      <a:r>
                        <a:rPr lang="it-IT" sz="1800" b="1" i="1" u="none" strike="noStrike" dirty="0">
                          <a:effectLst/>
                        </a:rPr>
                        <a:t>Interpretazione</a:t>
                      </a:r>
                      <a:endParaRPr lang="it-IT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  <a:alpha val="61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rect">
                        <a:fillToRect l="100000" t="100000"/>
                      </a:path>
                      <a:tileRect r="-100000" b="-100000"/>
                    </a:gradFill>
                  </a:tcPr>
                </a:tc>
                <a:tc rowSpan="3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l" rtl="0" fontAlgn="ctr"/>
                      <a:r>
                        <a:rPr lang="it-IT" sz="2400" b="1" i="1" u="none" strike="noStrike" dirty="0">
                          <a:effectLst/>
                        </a:rPr>
                        <a:t>Catastrofe annunciata</a:t>
                      </a:r>
                      <a:endParaRPr lang="it-IT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gridSpan="2">
                  <a:txBody>
                    <a:bodyPr/>
                    <a:lstStyle/>
                    <a:p>
                      <a:pPr algn="l" rtl="0" fontAlgn="auto"/>
                      <a:r>
                        <a:rPr lang="it-IT" sz="1800" b="1" i="1" u="none" strike="noStrike" dirty="0">
                          <a:effectLst/>
                        </a:rPr>
                        <a:t>Imprenditore Outsourcing,     Risorsa SISIFO, Percorso professionale</a:t>
                      </a:r>
                      <a:endParaRPr lang="it-IT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0000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893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893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893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gridSpan="3">
                  <a:txBody>
                    <a:bodyPr/>
                    <a:lstStyle/>
                    <a:p>
                      <a:pPr algn="l" fontAlgn="t"/>
                      <a:r>
                        <a:rPr lang="it-IT" sz="2000" b="1" i="1" u="none" strike="noStrike" dirty="0">
                          <a:effectLst/>
                        </a:rPr>
                        <a:t>Chiusura </a:t>
                      </a:r>
                      <a:r>
                        <a:rPr lang="it-IT" sz="2000" b="1" i="1" u="none" strike="noStrike" dirty="0" smtClean="0">
                          <a:effectLst/>
                        </a:rPr>
                        <a:t>sito  </a:t>
                      </a:r>
                      <a:r>
                        <a:rPr lang="it-IT" sz="2000" i="1" u="none" strike="noStrike" dirty="0" smtClean="0">
                          <a:effectLst/>
                        </a:rPr>
                        <a:t>                      </a:t>
                      </a:r>
                      <a:r>
                        <a:rPr lang="it-IT" sz="20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it-IT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it-IT" sz="2000" b="0" i="1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  <a:alpha val="54000"/>
                          </a:schemeClr>
                        </a:gs>
                        <a:gs pos="46000">
                          <a:schemeClr val="accent5">
                            <a:lumMod val="95000"/>
                            <a:lumOff val="5000"/>
                          </a:schemeClr>
                        </a:gs>
                        <a:gs pos="100000">
                          <a:schemeClr val="accent5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 rowSpan="3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893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893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893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it-IT" sz="2800" b="1" i="1" u="none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</a:t>
                      </a:r>
                      <a:r>
                        <a:rPr lang="it-IT" sz="2800" b="1" i="1" u="none" strike="noStrike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vs</a:t>
                      </a:r>
                      <a:endParaRPr lang="it-IT" sz="2800" b="1" i="1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l" fontAlgn="ctr"/>
                      <a:r>
                        <a:rPr lang="it-IT" sz="2800" b="1" i="1" u="none" strike="noStrike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sito</a:t>
                      </a:r>
                      <a:endParaRPr lang="it-IT" sz="2800" b="1" i="1" u="none" strike="noStrike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l" fontAlgn="ctr"/>
                      <a:endParaRPr lang="it-IT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it-IT" sz="1600" u="none" strike="noStrike" dirty="0">
                          <a:effectLst/>
                        </a:rPr>
                        <a:t>Ultimo Mohicani,         rimando, rimando, rimando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l" fontAlgn="t"/>
                      <a:r>
                        <a:rPr lang="it-IT" sz="1600" u="none" strike="noStrike" dirty="0">
                          <a:effectLst/>
                        </a:rPr>
                        <a:t>Formazione, Risorse aggregazione. R&amp;D interni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893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638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4893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2351584" y="260648"/>
            <a:ext cx="8136904" cy="5232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Risorsa: ruolo &amp; funzione  con autonomia decisionale</a:t>
            </a:r>
          </a:p>
        </p:txBody>
      </p:sp>
      <p:sp>
        <p:nvSpPr>
          <p:cNvPr id="4" name="Rettangolo 3"/>
          <p:cNvSpPr/>
          <p:nvPr/>
        </p:nvSpPr>
        <p:spPr>
          <a:xfrm>
            <a:off x="6032505" y="5949280"/>
            <a:ext cx="37170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8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decisione</a:t>
            </a:r>
            <a:r>
              <a:rPr lang="it-IT" sz="28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it-IT" sz="28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imprenditore!</a:t>
            </a:r>
          </a:p>
        </p:txBody>
      </p:sp>
      <p:cxnSp>
        <p:nvCxnSpPr>
          <p:cNvPr id="6" name="Connettore 2 5"/>
          <p:cNvCxnSpPr/>
          <p:nvPr/>
        </p:nvCxnSpPr>
        <p:spPr>
          <a:xfrm flipH="1">
            <a:off x="5525042" y="2620725"/>
            <a:ext cx="1440160" cy="1368152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Rettangolo 7"/>
          <p:cNvSpPr/>
          <p:nvPr/>
        </p:nvSpPr>
        <p:spPr>
          <a:xfrm>
            <a:off x="8904567" y="1585834"/>
            <a:ext cx="1512168" cy="3888432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009282" y="1585834"/>
            <a:ext cx="15121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  <a:latin typeface="Californian FB" panose="0207040306080B030204" pitchFamily="18" charset="0"/>
              </a:rPr>
              <a:t>Scelta metodologia di lavoro.</a:t>
            </a:r>
          </a:p>
          <a:p>
            <a:endParaRPr lang="it-IT" dirty="0">
              <a:solidFill>
                <a:schemeClr val="bg1"/>
              </a:solidFill>
              <a:latin typeface="Californian FB" panose="0207040306080B030204" pitchFamily="18" charset="0"/>
            </a:endParaRPr>
          </a:p>
          <a:p>
            <a:r>
              <a:rPr lang="it-IT" dirty="0">
                <a:solidFill>
                  <a:schemeClr val="bg1"/>
                </a:solidFill>
                <a:latin typeface="Californian FB" panose="0207040306080B030204" pitchFamily="18" charset="0"/>
              </a:rPr>
              <a:t>Decisioni interne da difendere.</a:t>
            </a:r>
          </a:p>
          <a:p>
            <a:endParaRPr lang="it-IT" dirty="0">
              <a:solidFill>
                <a:schemeClr val="bg1"/>
              </a:solidFill>
              <a:latin typeface="Californian FB" panose="0207040306080B030204" pitchFamily="18" charset="0"/>
            </a:endParaRPr>
          </a:p>
          <a:p>
            <a:r>
              <a:rPr lang="it-IT" dirty="0">
                <a:solidFill>
                  <a:schemeClr val="bg1"/>
                </a:solidFill>
                <a:latin typeface="Californian FB" panose="0207040306080B030204" pitchFamily="18" charset="0"/>
              </a:rPr>
              <a:t>Programmi R&amp;D interni.</a:t>
            </a:r>
          </a:p>
          <a:p>
            <a:endParaRPr lang="it-IT" dirty="0">
              <a:solidFill>
                <a:schemeClr val="bg1"/>
              </a:solidFill>
              <a:latin typeface="Californian FB" panose="0207040306080B030204" pitchFamily="18" charset="0"/>
            </a:endParaRPr>
          </a:p>
          <a:p>
            <a:r>
              <a:rPr lang="it-IT" dirty="0">
                <a:solidFill>
                  <a:schemeClr val="bg1"/>
                </a:solidFill>
                <a:latin typeface="Californian FB" panose="0207040306080B030204" pitchFamily="18" charset="0"/>
              </a:rPr>
              <a:t>Comunicare per lasciare traccia.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351584" y="621089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35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50691"/>
              </p:ext>
            </p:extLst>
          </p:nvPr>
        </p:nvGraphicFramePr>
        <p:xfrm>
          <a:off x="609600" y="626916"/>
          <a:ext cx="10626165" cy="5247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405"/>
                <a:gridCol w="734976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Aree</a:t>
                      </a:r>
                      <a:endParaRPr lang="it-IT" sz="24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Attività operative</a:t>
                      </a:r>
                      <a:endParaRPr lang="it-IT" sz="24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Rapporti</a:t>
                      </a:r>
                    </a:p>
                    <a:p>
                      <a:endParaRPr lang="it-IT" sz="1800" i="1" dirty="0" smtClean="0">
                        <a:solidFill>
                          <a:srgbClr val="FFC000"/>
                        </a:solidFill>
                      </a:endParaRPr>
                    </a:p>
                    <a:p>
                      <a:r>
                        <a:rPr lang="it-IT" sz="2000" i="1" dirty="0" smtClean="0">
                          <a:solidFill>
                            <a:srgbClr val="0070C0"/>
                          </a:solidFill>
                        </a:rPr>
                        <a:t>conoscere</a:t>
                      </a:r>
                      <a:endParaRPr lang="it-IT" sz="2000" i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1 – percorso informazioni </a:t>
                      </a:r>
                    </a:p>
                    <a:p>
                      <a:r>
                        <a:rPr lang="it-IT" sz="2400" dirty="0" smtClean="0"/>
                        <a:t>2 – saper negoziare</a:t>
                      </a:r>
                    </a:p>
                    <a:p>
                      <a:r>
                        <a:rPr lang="it-IT" sz="2400" dirty="0" smtClean="0"/>
                        <a:t>3 – essere responsabile</a:t>
                      </a:r>
                      <a:endParaRPr lang="it-IT" sz="24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Decisionale</a:t>
                      </a:r>
                    </a:p>
                    <a:p>
                      <a:endParaRPr lang="it-IT" sz="2400" dirty="0" smtClean="0"/>
                    </a:p>
                    <a:p>
                      <a:r>
                        <a:rPr lang="it-IT" sz="2000" i="1" dirty="0" smtClean="0">
                          <a:solidFill>
                            <a:srgbClr val="0070C0"/>
                          </a:solidFill>
                        </a:rPr>
                        <a:t>applicare</a:t>
                      </a:r>
                      <a:endParaRPr lang="it-IT" sz="2000" i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5 – essere competente</a:t>
                      </a:r>
                    </a:p>
                    <a:p>
                      <a:r>
                        <a:rPr lang="it-IT" sz="2400" dirty="0" smtClean="0"/>
                        <a:t>6 – saper decidere</a:t>
                      </a:r>
                    </a:p>
                    <a:p>
                      <a:r>
                        <a:rPr lang="it-IT" sz="2400" dirty="0" smtClean="0"/>
                        <a:t>7 – fare ciò che la</a:t>
                      </a:r>
                      <a:r>
                        <a:rPr lang="it-IT" sz="2400" baseline="0" dirty="0" smtClean="0"/>
                        <a:t> funzione richiede</a:t>
                      </a:r>
                      <a:endParaRPr lang="it-IT" sz="24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1223997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Professionalità</a:t>
                      </a:r>
                    </a:p>
                    <a:p>
                      <a:endParaRPr lang="it-IT" sz="2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i="1" dirty="0" smtClean="0">
                          <a:solidFill>
                            <a:srgbClr val="0070C0"/>
                          </a:solidFill>
                        </a:rPr>
                        <a:t>applicare</a:t>
                      </a: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3 – essere responsabile</a:t>
                      </a:r>
                    </a:p>
                    <a:p>
                      <a:r>
                        <a:rPr lang="it-IT" sz="2400" dirty="0" smtClean="0"/>
                        <a:t>4 – rispetto degli impegni assunti</a:t>
                      </a:r>
                    </a:p>
                    <a:p>
                      <a:r>
                        <a:rPr lang="it-IT" sz="2400" dirty="0" smtClean="0"/>
                        <a:t>5 – essere competente</a:t>
                      </a:r>
                      <a:endParaRPr lang="it-IT" sz="24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Miglioramento</a:t>
                      </a:r>
                    </a:p>
                    <a:p>
                      <a:endParaRPr lang="it-IT" sz="2400" dirty="0" smtClean="0"/>
                    </a:p>
                    <a:p>
                      <a:r>
                        <a:rPr lang="it-IT" sz="2000" i="1" dirty="0" smtClean="0">
                          <a:solidFill>
                            <a:srgbClr val="0070C0"/>
                          </a:solidFill>
                        </a:rPr>
                        <a:t>innovare</a:t>
                      </a:r>
                      <a:endParaRPr lang="it-IT" sz="2000" i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1 – percorso informazioni</a:t>
                      </a:r>
                    </a:p>
                    <a:p>
                      <a:r>
                        <a:rPr lang="it-IT" sz="2400" dirty="0" smtClean="0"/>
                        <a:t>7 – fare</a:t>
                      </a:r>
                      <a:r>
                        <a:rPr lang="it-IT" sz="2400" baseline="0" dirty="0" smtClean="0"/>
                        <a:t> ciò che la funzione richiede</a:t>
                      </a:r>
                    </a:p>
                    <a:p>
                      <a:r>
                        <a:rPr lang="it-IT" sz="2400" baseline="0" dirty="0" smtClean="0"/>
                        <a:t>8 – capacità di analisi, diagnosi, miglioramento</a:t>
                      </a:r>
                      <a:endParaRPr lang="it-IT" sz="2400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82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Segnaposto contenut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4266542"/>
              </p:ext>
            </p:extLst>
          </p:nvPr>
        </p:nvGraphicFramePr>
        <p:xfrm>
          <a:off x="1120775" y="315045"/>
          <a:ext cx="10233025" cy="5861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45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2675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Rapporti – Comunicazione    </a:t>
            </a:r>
            <a:r>
              <a:rPr lang="it-IT" sz="4000" i="1" dirty="0" smtClean="0">
                <a:solidFill>
                  <a:schemeClr val="accent6"/>
                </a:solidFill>
              </a:rPr>
              <a:t>conoscere</a:t>
            </a:r>
            <a:endParaRPr lang="it-IT" dirty="0">
              <a:solidFill>
                <a:schemeClr val="accent6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 err="1" smtClean="0"/>
              <a:t>Cum</a:t>
            </a:r>
            <a:r>
              <a:rPr lang="it-IT" i="1" dirty="0" smtClean="0"/>
              <a:t> = con; munire = legare; </a:t>
            </a:r>
            <a:r>
              <a:rPr lang="it-IT" i="1" dirty="0" err="1" smtClean="0"/>
              <a:t>communico</a:t>
            </a:r>
            <a:r>
              <a:rPr lang="it-IT" i="1" dirty="0" smtClean="0"/>
              <a:t> = mettere in comune</a:t>
            </a:r>
          </a:p>
          <a:p>
            <a:r>
              <a:rPr lang="it-IT" i="1" dirty="0" smtClean="0"/>
              <a:t>Senso orizzontale: «Chi dovrà utilizzare la mia produzione perché diventi efficace e faccia parte del valore aggiunto che è l’obiettivo dell’organizzazione?».</a:t>
            </a:r>
          </a:p>
          <a:p>
            <a:r>
              <a:rPr lang="it-IT" i="1" dirty="0" smtClean="0"/>
              <a:t>Chi è disposto ad assumere le responsabilità deve esplicitare la propria percezione della realtà e delle possibilità oggettive, delle esigenze reali, anche se in tutto o in parte differisce dall’impostazione e dai criteri direzionali.</a:t>
            </a:r>
            <a:endParaRPr lang="it-IT" i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62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2133"/>
            <a:ext cx="10515600" cy="722593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Rapporti - Comunicazione</a:t>
            </a:r>
            <a:endParaRPr lang="it-IT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4507930"/>
              </p:ext>
            </p:extLst>
          </p:nvPr>
        </p:nvGraphicFramePr>
        <p:xfrm>
          <a:off x="549275" y="1154113"/>
          <a:ext cx="10804525" cy="5022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93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8075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Decisione                                  </a:t>
            </a:r>
            <a:r>
              <a:rPr lang="it-IT" sz="4000" i="1" dirty="0" smtClean="0">
                <a:solidFill>
                  <a:schemeClr val="accent6"/>
                </a:solidFill>
              </a:rPr>
              <a:t>applicare</a:t>
            </a:r>
            <a:endParaRPr lang="it-IT" i="1" dirty="0">
              <a:solidFill>
                <a:schemeClr val="accent6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Scelta di intraprendere un’azione tra # opzioni, individuale o gruppo,</a:t>
            </a:r>
          </a:p>
          <a:p>
            <a:r>
              <a:rPr lang="it-IT" dirty="0" smtClean="0"/>
              <a:t>Prova della ragione, metterla allo scoperto e confrontarla con tutto ciò che potrebbe renderla caduca.</a:t>
            </a:r>
          </a:p>
          <a:p>
            <a:r>
              <a:rPr lang="it-IT" dirty="0" smtClean="0"/>
              <a:t>Una scelta obbligata, in assenza di alternative, non è una decisione</a:t>
            </a:r>
            <a:r>
              <a:rPr lang="it-IT" dirty="0" smtClean="0"/>
              <a:t>. Essere solo vs. essere io + me stesso.</a:t>
            </a:r>
            <a:endParaRPr lang="it-IT" dirty="0" smtClean="0"/>
          </a:p>
          <a:p>
            <a:r>
              <a:rPr lang="it-IT" dirty="0" smtClean="0"/>
              <a:t>Prendere decisioni è un dovere di ogni ruolo/funzione. Si affronta un problema al massimo livello concettuale.</a:t>
            </a:r>
          </a:p>
          <a:p>
            <a:r>
              <a:rPr lang="it-IT" dirty="0" smtClean="0"/>
              <a:t>Esitare è essere incapace di prendere posizione e perdere una parte della propria identità professionale.</a:t>
            </a:r>
          </a:p>
          <a:p>
            <a:r>
              <a:rPr lang="it-IT" dirty="0" smtClean="0"/>
              <a:t>La funzione efficiente prende decisioni efficaci.</a:t>
            </a:r>
          </a:p>
          <a:p>
            <a:r>
              <a:rPr lang="it-IT" dirty="0" smtClean="0"/>
              <a:t>Definire ciò che si vuol ottenere con la decisione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79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6851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dirty="0" smtClean="0"/>
              <a:t>Decisione              diagnosi, prognosi</a:t>
            </a:r>
            <a:endParaRPr lang="it-IT" dirty="0"/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787441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smtClean="0"/>
              <a:t>OLIGOSAFE LV - valutazione delle prestazioni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092369"/>
              </p:ext>
            </p:extLst>
          </p:nvPr>
        </p:nvGraphicFramePr>
        <p:xfrm>
          <a:off x="8978900" y="5154137"/>
          <a:ext cx="2247900" cy="82804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123950"/>
                <a:gridCol w="112395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GENERALE</a:t>
                      </a:r>
                      <a:endParaRPr lang="it-IT" sz="11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ECCEZIONALE</a:t>
                      </a:r>
                      <a:endParaRPr lang="it-IT" sz="11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norma</a:t>
                      </a:r>
                      <a:endParaRPr lang="it-IT" sz="12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Come viene, viene</a:t>
                      </a:r>
                      <a:endParaRPr lang="it-IT" sz="12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01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ondità">
  <a:themeElements>
    <a:clrScheme name="Profondità">
      <a:dk1>
        <a:sysClr val="windowText" lastClr="000000"/>
      </a:dk1>
      <a:lt1>
        <a:sysClr val="window" lastClr="FFFFFF"/>
      </a:lt1>
      <a:dk2>
        <a:srgbClr val="454551"/>
      </a:dk2>
      <a:lt2>
        <a:srgbClr val="F2ACD2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Profondità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ondità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3016C5A4-E631-4977-A608-ACFB47552625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Profondità</Template>
  <TotalTime>324</TotalTime>
  <Words>1560</Words>
  <Application>Microsoft Office PowerPoint</Application>
  <PresentationFormat>Widescreen</PresentationFormat>
  <Paragraphs>252</Paragraphs>
  <Slides>16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Californian FB</vt:lpstr>
      <vt:lpstr>Corbel</vt:lpstr>
      <vt:lpstr>Profondità</vt:lpstr>
      <vt:lpstr>Valutazione  delle prestazioni </vt:lpstr>
      <vt:lpstr>incontro di formazione</vt:lpstr>
      <vt:lpstr>Presentazione standard di PowerPoint</vt:lpstr>
      <vt:lpstr>Presentazione standard di PowerPoint</vt:lpstr>
      <vt:lpstr>Presentazione standard di PowerPoint</vt:lpstr>
      <vt:lpstr>Rapporti – Comunicazione    conoscere</vt:lpstr>
      <vt:lpstr>Rapporti - Comunicazione</vt:lpstr>
      <vt:lpstr>Decisione                                  applicare</vt:lpstr>
      <vt:lpstr>Decisione              diagnosi, prognosi</vt:lpstr>
      <vt:lpstr>Decisione</vt:lpstr>
      <vt:lpstr>Professionalità                       applicare</vt:lpstr>
      <vt:lpstr>Professionalità</vt:lpstr>
      <vt:lpstr>Miglioramento                      innovare </vt:lpstr>
      <vt:lpstr>Miglioramento</vt:lpstr>
      <vt:lpstr>valutazione</vt:lpstr>
      <vt:lpstr>bibliografia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Valutazione  delle prestazioni</dc:title>
  <dc:creator>Flavio Veneroni</dc:creator>
  <cp:lastModifiedBy>Flavio Veneroni</cp:lastModifiedBy>
  <cp:revision>51</cp:revision>
  <dcterms:created xsi:type="dcterms:W3CDTF">2015-09-23T09:54:46Z</dcterms:created>
  <dcterms:modified xsi:type="dcterms:W3CDTF">2015-11-29T13:50:28Z</dcterms:modified>
</cp:coreProperties>
</file>